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.sytes.botg.array" id="{1EE245DD-A3E8-4DC9-AFE4-EC878EAC3ADD}">
          <p14:sldIdLst>
            <p14:sldId id="257"/>
          </p14:sldIdLst>
        </p14:section>
        <p14:section name="net.sytes.botg.array.geometry" id="{E8E59A40-5130-4E13-B3B5-7DC461C9F6F6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7E8864C-FC5F-48D4-BC55-A64AF940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74650"/>
            <a:ext cx="11525250" cy="4159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1A5BA54-66FD-D512-C0B0-5F32140A2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375" y="1000125"/>
            <a:ext cx="11525250" cy="5305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685800" indent="-228600"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D8F8C9-7DCF-3922-428F-ABBD24020385}"/>
              </a:ext>
            </a:extLst>
          </p:cNvPr>
          <p:cNvSpPr txBox="1"/>
          <p:nvPr userDrawn="1"/>
        </p:nvSpPr>
        <p:spPr>
          <a:xfrm>
            <a:off x="333374" y="6425684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Keywords: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482DADE-59A7-60FE-6C41-B3665F1E15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0" y="6419850"/>
            <a:ext cx="10810875" cy="2667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000" i="1"/>
            </a:lvl1pPr>
            <a:lvl2pPr marL="457200" indent="0">
              <a:buFontTx/>
              <a:buNone/>
              <a:defRPr sz="1000" i="1"/>
            </a:lvl2pPr>
            <a:lvl3pPr marL="914400" indent="0">
              <a:buFontTx/>
              <a:buNone/>
              <a:defRPr sz="1000" i="1"/>
            </a:lvl3pPr>
            <a:lvl4pPr marL="1371600" indent="0">
              <a:buFontTx/>
              <a:buNone/>
              <a:defRPr sz="1000" i="1"/>
            </a:lvl4pPr>
            <a:lvl5pPr marL="1828800" indent="0">
              <a:buFontTx/>
              <a:buNone/>
              <a:defRPr sz="1000" i="1"/>
            </a:lvl5pPr>
          </a:lstStyle>
          <a:p>
            <a:pPr lvl="0"/>
            <a:r>
              <a:rPr lang="de-DE" dirty="0"/>
              <a:t>Keyword1;Keyword2;…</a:t>
            </a:r>
          </a:p>
        </p:txBody>
      </p:sp>
    </p:spTree>
    <p:extLst>
      <p:ext uri="{BB962C8B-B14F-4D97-AF65-F5344CB8AC3E}">
        <p14:creationId xmlns:p14="http://schemas.microsoft.com/office/powerpoint/2010/main" val="220891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5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5BA78-ABBA-8B0E-DE92-D6D05AB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C0DA80-17D8-C8ED-0AE5-0B815088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E0F975-1950-C0FF-8000-3D82DC327A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77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FBDD6A4-F3D9-01EA-23A8-B53224D0C261}"/>
              </a:ext>
            </a:extLst>
          </p:cNvPr>
          <p:cNvSpPr/>
          <p:nvPr/>
        </p:nvSpPr>
        <p:spPr>
          <a:xfrm>
            <a:off x="3961045" y="2307071"/>
            <a:ext cx="2059709" cy="20597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9C6ECE2-FC85-BAEA-BCD1-A01823EDFD12}"/>
              </a:ext>
            </a:extLst>
          </p:cNvPr>
          <p:cNvCxnSpPr/>
          <p:nvPr/>
        </p:nvCxnSpPr>
        <p:spPr>
          <a:xfrm flipV="1">
            <a:off x="4986481" y="1896052"/>
            <a:ext cx="0" cy="1440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F2B93B8-9062-4D0B-C445-63228C0CD7CF}"/>
              </a:ext>
            </a:extLst>
          </p:cNvPr>
          <p:cNvCxnSpPr>
            <a:cxnSpLocks/>
          </p:cNvCxnSpPr>
          <p:nvPr/>
        </p:nvCxnSpPr>
        <p:spPr>
          <a:xfrm>
            <a:off x="4986481" y="3336925"/>
            <a:ext cx="1537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1E37A25-A068-1D85-4FD5-C27AFA27D42F}"/>
                  </a:ext>
                </a:extLst>
              </p:cNvPr>
              <p:cNvSpPr txBox="1"/>
              <p:nvPr/>
            </p:nvSpPr>
            <p:spPr>
              <a:xfrm>
                <a:off x="4738566" y="1711449"/>
                <a:ext cx="3075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/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1E37A25-A068-1D85-4FD5-C27AFA27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566" y="1711449"/>
                <a:ext cx="30752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4A591489-962C-6141-C0E3-B01687B33767}"/>
                  </a:ext>
                </a:extLst>
              </p:cNvPr>
              <p:cNvSpPr txBox="1"/>
              <p:nvPr/>
            </p:nvSpPr>
            <p:spPr>
              <a:xfrm>
                <a:off x="6404267" y="3267712"/>
                <a:ext cx="304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/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4A591489-962C-6141-C0E3-B01687B33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267" y="3267712"/>
                <a:ext cx="30476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5E7AA9AA-0C14-9687-13B1-E8C5BFA638BE}"/>
              </a:ext>
            </a:extLst>
          </p:cNvPr>
          <p:cNvSpPr/>
          <p:nvPr/>
        </p:nvSpPr>
        <p:spPr>
          <a:xfrm>
            <a:off x="5684289" y="25980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8FBEDDF-6DF9-8363-7501-5B1B68551FD5}"/>
              </a:ext>
            </a:extLst>
          </p:cNvPr>
          <p:cNvSpPr/>
          <p:nvPr/>
        </p:nvSpPr>
        <p:spPr>
          <a:xfrm>
            <a:off x="4242955" y="25980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C7860F4-9D30-E0C8-87DD-CCF82049BA0A}"/>
              </a:ext>
            </a:extLst>
          </p:cNvPr>
          <p:cNvSpPr/>
          <p:nvPr/>
        </p:nvSpPr>
        <p:spPr>
          <a:xfrm>
            <a:off x="4242954" y="40368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AB371F-EE0F-4D6B-2AAB-9D9A0AA11874}"/>
              </a:ext>
            </a:extLst>
          </p:cNvPr>
          <p:cNvSpPr/>
          <p:nvPr/>
        </p:nvSpPr>
        <p:spPr>
          <a:xfrm>
            <a:off x="5684289" y="40416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7C4DB41-33E4-3641-ED71-29A8239864BE}"/>
                  </a:ext>
                </a:extLst>
              </p:cNvPr>
              <p:cNvSpPr txBox="1"/>
              <p:nvPr/>
            </p:nvSpPr>
            <p:spPr>
              <a:xfrm>
                <a:off x="5608758" y="2379552"/>
                <a:ext cx="387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7C4DB41-33E4-3641-ED71-29A823986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58" y="2379552"/>
                <a:ext cx="38779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2F3ED4C-31A2-5355-A3A0-16D5AB944344}"/>
                  </a:ext>
                </a:extLst>
              </p:cNvPr>
              <p:cNvSpPr txBox="1"/>
              <p:nvPr/>
            </p:nvSpPr>
            <p:spPr>
              <a:xfrm>
                <a:off x="5598556" y="4017746"/>
                <a:ext cx="3913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2F3ED4C-31A2-5355-A3A0-16D5AB9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56" y="4017746"/>
                <a:ext cx="3913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47016DB-7E14-60F3-DEC1-AAF4D4E3BA05}"/>
                  </a:ext>
                </a:extLst>
              </p:cNvPr>
              <p:cNvSpPr txBox="1"/>
              <p:nvPr/>
            </p:nvSpPr>
            <p:spPr>
              <a:xfrm>
                <a:off x="4022775" y="4043505"/>
                <a:ext cx="3913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47016DB-7E14-60F3-DEC1-AAF4D4E3B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775" y="4043505"/>
                <a:ext cx="3913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8A31ECC-A720-193D-7B34-B843CCDDE912}"/>
                  </a:ext>
                </a:extLst>
              </p:cNvPr>
              <p:cNvSpPr txBox="1"/>
              <p:nvPr/>
            </p:nvSpPr>
            <p:spPr>
              <a:xfrm>
                <a:off x="4010816" y="2345722"/>
                <a:ext cx="3913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8A31ECC-A720-193D-7B34-B843CCDDE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16" y="2345722"/>
                <a:ext cx="3913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28F8EA0-712F-BEBF-C056-13A86C23A007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4986481" y="2637040"/>
            <a:ext cx="704503" cy="69965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AB6ADB4-721C-D043-CCD1-AC6493748AA6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4281979" y="2637040"/>
            <a:ext cx="704501" cy="69965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3CBA65C-8026-9383-C548-10BC0E62CC1B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4281978" y="3336693"/>
            <a:ext cx="704502" cy="7068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4FD0C03-9B10-3EE4-81E2-AB6C87F5FDF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986480" y="3334585"/>
            <a:ext cx="704504" cy="7137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Bogen 39">
            <a:extLst>
              <a:ext uri="{FF2B5EF4-FFF2-40B4-BE49-F238E27FC236}">
                <a16:creationId xmlns:a16="http://schemas.microsoft.com/office/drawing/2014/main" id="{57B0E094-840E-9118-4936-C66E7DCBB2CC}"/>
              </a:ext>
            </a:extLst>
          </p:cNvPr>
          <p:cNvSpPr/>
          <p:nvPr/>
        </p:nvSpPr>
        <p:spPr>
          <a:xfrm rot="1760445">
            <a:off x="4991526" y="3037739"/>
            <a:ext cx="390525" cy="39052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Bogen 40">
            <a:extLst>
              <a:ext uri="{FF2B5EF4-FFF2-40B4-BE49-F238E27FC236}">
                <a16:creationId xmlns:a16="http://schemas.microsoft.com/office/drawing/2014/main" id="{DEFE91B0-DE45-41E0-F60C-1E29335666ED}"/>
              </a:ext>
            </a:extLst>
          </p:cNvPr>
          <p:cNvSpPr/>
          <p:nvPr/>
        </p:nvSpPr>
        <p:spPr>
          <a:xfrm rot="17526535">
            <a:off x="4720315" y="2939749"/>
            <a:ext cx="390525" cy="39052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>
            <a:extLst>
              <a:ext uri="{FF2B5EF4-FFF2-40B4-BE49-F238E27FC236}">
                <a16:creationId xmlns:a16="http://schemas.microsoft.com/office/drawing/2014/main" id="{1E446FD4-12C4-27B3-AD54-29BFA6080DA7}"/>
              </a:ext>
            </a:extLst>
          </p:cNvPr>
          <p:cNvSpPr/>
          <p:nvPr/>
        </p:nvSpPr>
        <p:spPr>
          <a:xfrm rot="12301241">
            <a:off x="4591299" y="3239769"/>
            <a:ext cx="390525" cy="39052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Bogen 42">
            <a:extLst>
              <a:ext uri="{FF2B5EF4-FFF2-40B4-BE49-F238E27FC236}">
                <a16:creationId xmlns:a16="http://schemas.microsoft.com/office/drawing/2014/main" id="{2835379D-3E9D-DEE9-3E95-3453C5187AAE}"/>
              </a:ext>
            </a:extLst>
          </p:cNvPr>
          <p:cNvSpPr/>
          <p:nvPr/>
        </p:nvSpPr>
        <p:spPr>
          <a:xfrm rot="6759936">
            <a:off x="4870335" y="3339814"/>
            <a:ext cx="390525" cy="39052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BF02A52-010B-DA45-2E31-3577B177E5E4}"/>
                  </a:ext>
                </a:extLst>
              </p:cNvPr>
              <p:cNvSpPr txBox="1"/>
              <p:nvPr/>
            </p:nvSpPr>
            <p:spPr>
              <a:xfrm>
                <a:off x="4702041" y="292685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BF02A52-010B-DA45-2E31-3577B177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41" y="2926852"/>
                <a:ext cx="34099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C86D183-9F3D-F600-5ECC-5ED9AB0E0E60}"/>
                  </a:ext>
                </a:extLst>
              </p:cNvPr>
              <p:cNvSpPr txBox="1"/>
              <p:nvPr/>
            </p:nvSpPr>
            <p:spPr>
              <a:xfrm>
                <a:off x="5099117" y="3103251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C86D183-9F3D-F600-5ECC-5ED9AB0E0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117" y="3103251"/>
                <a:ext cx="33804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9810DF5-5C89-BCCE-9E21-B804A0AF26A6}"/>
                  </a:ext>
                </a:extLst>
              </p:cNvPr>
              <p:cNvSpPr txBox="1"/>
              <p:nvPr/>
            </p:nvSpPr>
            <p:spPr>
              <a:xfrm>
                <a:off x="4562273" y="331742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9810DF5-5C89-BCCE-9E21-B804A0AF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73" y="331742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D6822C4E-4A96-1446-B91B-EBB8471F6387}"/>
                  </a:ext>
                </a:extLst>
              </p:cNvPr>
              <p:cNvSpPr txBox="1"/>
              <p:nvPr/>
            </p:nvSpPr>
            <p:spPr>
              <a:xfrm>
                <a:off x="4919012" y="3467965"/>
                <a:ext cx="3379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D6822C4E-4A96-1446-B91B-EBB8471F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012" y="3467965"/>
                <a:ext cx="33797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09D3FBF-C9B7-79B9-BC21-F0E242114BE5}"/>
              </a:ext>
            </a:extLst>
          </p:cNvPr>
          <p:cNvCxnSpPr/>
          <p:nvPr/>
        </p:nvCxnSpPr>
        <p:spPr>
          <a:xfrm>
            <a:off x="4986480" y="3334585"/>
            <a:ext cx="0" cy="501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A1E75FEC-C0ED-5FE2-3DAA-9D814704A006}"/>
              </a:ext>
            </a:extLst>
          </p:cNvPr>
          <p:cNvCxnSpPr>
            <a:cxnSpLocks/>
          </p:cNvCxnSpPr>
          <p:nvPr/>
        </p:nvCxnSpPr>
        <p:spPr>
          <a:xfrm flipH="1">
            <a:off x="4510130" y="3334585"/>
            <a:ext cx="476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8BA63C0C-DC00-A6B9-A7EB-8A91ECD62D61}"/>
                  </a:ext>
                </a:extLst>
              </p:cNvPr>
              <p:cNvSpPr txBox="1"/>
              <p:nvPr/>
            </p:nvSpPr>
            <p:spPr>
              <a:xfrm>
                <a:off x="4781700" y="3268886"/>
                <a:ext cx="326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8BA63C0C-DC00-A6B9-A7EB-8A91ECD62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00" y="3268886"/>
                <a:ext cx="32630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981D32C-4CAF-E828-E2B4-022E36568A09}"/>
                  </a:ext>
                </a:extLst>
              </p:cNvPr>
              <p:cNvSpPr txBox="1"/>
              <p:nvPr/>
            </p:nvSpPr>
            <p:spPr>
              <a:xfrm>
                <a:off x="6769100" y="1757552"/>
                <a:ext cx="1198725" cy="375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2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981D32C-4CAF-E828-E2B4-022E3656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0" y="1757552"/>
                <a:ext cx="1198725" cy="375680"/>
              </a:xfrm>
              <a:prstGeom prst="rect">
                <a:avLst/>
              </a:prstGeom>
              <a:blipFill>
                <a:blip r:embed="rId13"/>
                <a:stretch>
                  <a:fillRect l="-2030" t="-1613" r="-508" b="-96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F634988-BB73-698D-955A-F51DB94BB8C2}"/>
                  </a:ext>
                </a:extLst>
              </p:cNvPr>
              <p:cNvSpPr txBox="1"/>
              <p:nvPr/>
            </p:nvSpPr>
            <p:spPr>
              <a:xfrm>
                <a:off x="6769100" y="2574695"/>
                <a:ext cx="1199110" cy="375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2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F634988-BB73-698D-955A-F51DB94B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0" y="2574695"/>
                <a:ext cx="1199110" cy="375744"/>
              </a:xfrm>
              <a:prstGeom prst="rect">
                <a:avLst/>
              </a:prstGeom>
              <a:blipFill>
                <a:blip r:embed="rId14"/>
                <a:stretch>
                  <a:fillRect l="-2030"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268F8999-F238-7E59-9D07-5C68B1982DF3}"/>
                  </a:ext>
                </a:extLst>
              </p:cNvPr>
              <p:cNvSpPr txBox="1"/>
              <p:nvPr/>
            </p:nvSpPr>
            <p:spPr>
              <a:xfrm>
                <a:off x="6769100" y="3389408"/>
                <a:ext cx="1202317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2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268F8999-F238-7E59-9D07-5C68B1982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0" y="3389408"/>
                <a:ext cx="1202317" cy="377476"/>
              </a:xfrm>
              <a:prstGeom prst="rect">
                <a:avLst/>
              </a:prstGeom>
              <a:blipFill>
                <a:blip r:embed="rId15"/>
                <a:stretch>
                  <a:fillRect l="-2020" t="-1613"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60BA2FF-C184-727C-4FA9-409A40F63F3D}"/>
                  </a:ext>
                </a:extLst>
              </p:cNvPr>
              <p:cNvSpPr txBox="1"/>
              <p:nvPr/>
            </p:nvSpPr>
            <p:spPr>
              <a:xfrm>
                <a:off x="6769100" y="4206621"/>
                <a:ext cx="1198661" cy="375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2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60BA2FF-C184-727C-4FA9-409A40F6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0" y="4206621"/>
                <a:ext cx="1198661" cy="375744"/>
              </a:xfrm>
              <a:prstGeom prst="rect">
                <a:avLst/>
              </a:prstGeom>
              <a:blipFill>
                <a:blip r:embed="rId16"/>
                <a:stretch>
                  <a:fillRect l="-2030" r="-508"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A321F6BF-6732-EFE3-85BF-20B479410802}"/>
              </a:ext>
            </a:extLst>
          </p:cNvPr>
          <p:cNvCxnSpPr>
            <a:cxnSpLocks/>
          </p:cNvCxnSpPr>
          <p:nvPr/>
        </p:nvCxnSpPr>
        <p:spPr>
          <a:xfrm>
            <a:off x="5704538" y="2628899"/>
            <a:ext cx="0" cy="70200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3BAD62EF-515B-B213-9714-CA5AC5531CE7}"/>
              </a:ext>
            </a:extLst>
          </p:cNvPr>
          <p:cNvCxnSpPr>
            <a:cxnSpLocks/>
          </p:cNvCxnSpPr>
          <p:nvPr/>
        </p:nvCxnSpPr>
        <p:spPr>
          <a:xfrm flipH="1">
            <a:off x="4981824" y="2616488"/>
            <a:ext cx="70246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3CB14885-01FF-3EE8-6D05-05FF96BA7E5A}"/>
                  </a:ext>
                </a:extLst>
              </p:cNvPr>
              <p:cNvSpPr txBox="1"/>
              <p:nvPr/>
            </p:nvSpPr>
            <p:spPr>
              <a:xfrm>
                <a:off x="5006729" y="2345722"/>
                <a:ext cx="597877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kumimoji="0" lang="de-DE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de-DE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de-DE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3CB14885-01FF-3EE8-6D05-05FF96BA7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729" y="2345722"/>
                <a:ext cx="597877" cy="292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5AB5F8A6-0C4E-DE64-B210-B57F19B47C25}"/>
                  </a:ext>
                </a:extLst>
              </p:cNvPr>
              <p:cNvSpPr txBox="1"/>
              <p:nvPr/>
            </p:nvSpPr>
            <p:spPr>
              <a:xfrm>
                <a:off x="5559083" y="2860627"/>
                <a:ext cx="597877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kumimoji="0" lang="de-DE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de-DE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de-DE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5AB5F8A6-0C4E-DE64-B210-B57F19B4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83" y="2860627"/>
                <a:ext cx="597877" cy="292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itel 114">
            <a:extLst>
              <a:ext uri="{FF2B5EF4-FFF2-40B4-BE49-F238E27FC236}">
                <a16:creationId xmlns:a16="http://schemas.microsoft.com/office/drawing/2014/main" id="{DCA13C4D-494B-E047-7CAB-C92F2E88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</a:t>
            </a:r>
          </a:p>
        </p:txBody>
      </p:sp>
      <p:sp>
        <p:nvSpPr>
          <p:cNvPr id="117" name="Textplatzhalter 116">
            <a:extLst>
              <a:ext uri="{FF2B5EF4-FFF2-40B4-BE49-F238E27FC236}">
                <a16:creationId xmlns:a16="http://schemas.microsoft.com/office/drawing/2014/main" id="{6D166CFC-5431-2277-12D1-677A40F37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de-DE" dirty="0" err="1"/>
              <a:t>arc;quadrant;tangens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</vt:lpstr>
      <vt:lpstr>PowerPoint-Präsentation</vt:lpstr>
      <vt:lpstr>Arc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 h</dc:creator>
  <cp:lastModifiedBy>j h</cp:lastModifiedBy>
  <cp:revision>16</cp:revision>
  <dcterms:created xsi:type="dcterms:W3CDTF">2023-03-11T11:57:03Z</dcterms:created>
  <dcterms:modified xsi:type="dcterms:W3CDTF">2023-03-12T07:52:33Z</dcterms:modified>
</cp:coreProperties>
</file>