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5" r:id="rId12"/>
    <p:sldId id="266" r:id="rId13"/>
    <p:sldId id="267" r:id="rId14"/>
    <p:sldId id="26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8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C784A-0A10-4A6F-8170-EC6BDC681C53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4E2A5-E289-4EB9-A0CC-11DF99C9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4E2A5-E289-4EB9-A0CC-11DF99C9B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4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8E170B0-FE70-43E8-BEA2-9BE0B7301E8F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A57F1E7-ED20-4636-9B74-C569ED2864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Pyramid Plunder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w Cen MT" panose="020B0602020104020603" pitchFamily="34" charset="0"/>
              </a:rPr>
              <a:t>BitBlit</a:t>
            </a:r>
            <a:r>
              <a:rPr lang="en-US" dirty="0" smtClean="0">
                <a:latin typeface="Tw Cen MT" panose="020B0602020104020603" pitchFamily="34" charset="0"/>
              </a:rPr>
              <a:t> Interactive Project </a:t>
            </a:r>
            <a:r>
              <a:rPr lang="en-US" dirty="0" err="1" smtClean="0">
                <a:latin typeface="Tw Cen MT" panose="020B0602020104020603" pitchFamily="34" charset="0"/>
              </a:rPr>
              <a:t>Wayback</a:t>
            </a:r>
            <a:endParaRPr lang="en-US" dirty="0" smtClean="0">
              <a:latin typeface="Tw Cen MT" panose="020B0602020104020603" pitchFamily="34" charset="0"/>
            </a:endParaRPr>
          </a:p>
          <a:p>
            <a:r>
              <a:rPr lang="en-US" dirty="0" smtClean="0">
                <a:latin typeface="Tw Cen MT" panose="020B0602020104020603" pitchFamily="34" charset="0"/>
              </a:rPr>
              <a:t>By The Techs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t="4021" r="2312" b="5126"/>
          <a:stretch/>
        </p:blipFill>
        <p:spPr bwMode="auto">
          <a:xfrm>
            <a:off x="2621281" y="381000"/>
            <a:ext cx="6019800" cy="34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7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2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0" t="11257" r="30533" b="38417"/>
          <a:stretch/>
        </p:blipFill>
        <p:spPr bwMode="auto">
          <a:xfrm>
            <a:off x="609600" y="1325880"/>
            <a:ext cx="3048000" cy="231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2" t="26144" r="36079" b="43181"/>
          <a:stretch/>
        </p:blipFill>
        <p:spPr bwMode="auto">
          <a:xfrm>
            <a:off x="5029200" y="1356802"/>
            <a:ext cx="3584171" cy="228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6" t="15169" r="35833" b="46312"/>
          <a:stretch/>
        </p:blipFill>
        <p:spPr bwMode="auto">
          <a:xfrm>
            <a:off x="3200400" y="3886200"/>
            <a:ext cx="2667000" cy="221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32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Waterfall diagram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Innovative technology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smtClean="0"/>
              <a:t>Drive – To share </a:t>
            </a:r>
            <a:r>
              <a:rPr lang="en-US" dirty="0" smtClean="0"/>
              <a:t>code, graphics, music</a:t>
            </a:r>
          </a:p>
          <a:p>
            <a:endParaRPr lang="en-US" dirty="0" smtClean="0"/>
          </a:p>
          <a:p>
            <a:r>
              <a:rPr lang="en-US" dirty="0" smtClean="0"/>
              <a:t>Gimp 2</a:t>
            </a:r>
          </a:p>
          <a:p>
            <a:endParaRPr lang="en-US" dirty="0" smtClean="0"/>
          </a:p>
          <a:p>
            <a:r>
              <a:rPr lang="en-US" dirty="0" err="1" smtClean="0"/>
              <a:t>FamiTracker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Net Beans 7.4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0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Use/development of media elements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Video</a:t>
            </a:r>
          </a:p>
          <a:p>
            <a:endParaRPr lang="en-US" dirty="0"/>
          </a:p>
          <a:p>
            <a:r>
              <a:rPr lang="en-US" dirty="0" smtClean="0"/>
              <a:t>Audio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Testing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</a:t>
            </a:r>
          </a:p>
          <a:p>
            <a:r>
              <a:rPr lang="en-US" dirty="0" smtClean="0"/>
              <a:t>Peers</a:t>
            </a:r>
          </a:p>
          <a:p>
            <a:r>
              <a:rPr lang="en-US" dirty="0" smtClean="0"/>
              <a:t>Family</a:t>
            </a:r>
          </a:p>
          <a:p>
            <a:r>
              <a:rPr lang="en-US" dirty="0" smtClean="0"/>
              <a:t>User Manual</a:t>
            </a:r>
          </a:p>
          <a:p>
            <a:r>
              <a:rPr lang="en-US" dirty="0" smtClean="0"/>
              <a:t>Revisions</a:t>
            </a:r>
          </a:p>
        </p:txBody>
      </p:sp>
    </p:spTree>
    <p:extLst>
      <p:ext uri="{BB962C8B-B14F-4D97-AF65-F5344CB8AC3E}">
        <p14:creationId xmlns:p14="http://schemas.microsoft.com/office/powerpoint/2010/main" val="39391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To do list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Using  </a:t>
            </a:r>
            <a:r>
              <a:rPr lang="en-US" dirty="0"/>
              <a:t>GOOGLE DRIVE as </a:t>
            </a:r>
            <a:r>
              <a:rPr lang="en-US" dirty="0" smtClean="0"/>
              <a:t>a communication </a:t>
            </a:r>
            <a:r>
              <a:rPr lang="en-US" dirty="0"/>
              <a:t>and task </a:t>
            </a:r>
            <a:r>
              <a:rPr lang="en-US" dirty="0" smtClean="0"/>
              <a:t>manager.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way we chose this </a:t>
            </a:r>
            <a:r>
              <a:rPr lang="en-US" dirty="0" smtClean="0"/>
              <a:t>topic.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How we made sure it was </a:t>
            </a:r>
            <a:r>
              <a:rPr lang="en-US" dirty="0" smtClean="0"/>
              <a:t>what consumers demanded.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How </a:t>
            </a:r>
            <a:r>
              <a:rPr lang="en-US" dirty="0" smtClean="0"/>
              <a:t>we </a:t>
            </a:r>
            <a:r>
              <a:rPr lang="en-US" dirty="0"/>
              <a:t>established this </a:t>
            </a:r>
            <a:r>
              <a:rPr lang="en-US" dirty="0" smtClean="0"/>
              <a:t>topic.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Our future plans for this project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How we might have changed this </a:t>
            </a:r>
            <a:r>
              <a:rPr lang="en-US" dirty="0" smtClean="0"/>
              <a:t>project.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How long we were given to finish and start this </a:t>
            </a:r>
            <a:r>
              <a:rPr lang="en-US" dirty="0" smtClean="0"/>
              <a:t>topic.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enormous amount of behind-the-scenes work that went towards the success of this project.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Object </a:t>
            </a:r>
            <a:r>
              <a:rPr lang="en-US" dirty="0" smtClean="0"/>
              <a:t>Oriented </a:t>
            </a:r>
            <a:r>
              <a:rPr lang="en-US" smtClean="0"/>
              <a:t>Java programming.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Background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BitBlit</a:t>
            </a:r>
            <a:r>
              <a:rPr lang="en-US" dirty="0" smtClean="0"/>
              <a:t> Interactive Austin, TX</a:t>
            </a:r>
            <a:endParaRPr lang="en-US" dirty="0"/>
          </a:p>
          <a:p>
            <a:r>
              <a:rPr lang="en-US" dirty="0" smtClean="0"/>
              <a:t>Contracted Game Project: 8-Bit Style, Platform </a:t>
            </a:r>
            <a:endParaRPr lang="en-US" dirty="0"/>
          </a:p>
          <a:p>
            <a:r>
              <a:rPr lang="en-US" dirty="0" smtClean="0"/>
              <a:t>Retro </a:t>
            </a:r>
            <a:r>
              <a:rPr lang="en-US" dirty="0" smtClean="0"/>
              <a:t>Inspired ‘Project </a:t>
            </a:r>
            <a:r>
              <a:rPr lang="en-US" dirty="0" err="1" smtClean="0"/>
              <a:t>Wayback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3" t="4529" r="2677" b="3773"/>
          <a:stretch/>
        </p:blipFill>
        <p:spPr bwMode="auto">
          <a:xfrm>
            <a:off x="990600" y="3928110"/>
            <a:ext cx="6781800" cy="185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5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Team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Organizational Manager</a:t>
            </a:r>
          </a:p>
          <a:p>
            <a:r>
              <a:rPr lang="en-US" dirty="0" smtClean="0"/>
              <a:t>Chief Programmer</a:t>
            </a:r>
          </a:p>
          <a:p>
            <a:r>
              <a:rPr lang="en-US" dirty="0" smtClean="0"/>
              <a:t>Graphics Designer</a:t>
            </a:r>
          </a:p>
          <a:p>
            <a:r>
              <a:rPr lang="en-US" dirty="0" smtClean="0"/>
              <a:t>Documentation and Testing Manager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4" t="11147" r="18442" b="14100"/>
          <a:stretch/>
        </p:blipFill>
        <p:spPr bwMode="auto">
          <a:xfrm>
            <a:off x="838200" y="4114800"/>
            <a:ext cx="7239000" cy="263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9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Design and Organizational Manager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Chief Programmer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Graphics Designer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t="3333" r="2884" b="5043"/>
          <a:stretch/>
        </p:blipFill>
        <p:spPr bwMode="auto">
          <a:xfrm>
            <a:off x="868680" y="1539240"/>
            <a:ext cx="7482840" cy="408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743200" y="38100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781800" y="4419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543800" y="5623560"/>
            <a:ext cx="304800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295400" y="5623560"/>
            <a:ext cx="838200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953000" y="3810000"/>
            <a:ext cx="6858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Documentation and Testing Manager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w Cen MT" panose="020B0602020104020603" pitchFamily="34" charset="0"/>
              </a:rPr>
              <a:t>Design and developmental process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" b="4361"/>
          <a:stretch/>
        </p:blipFill>
        <p:spPr bwMode="auto">
          <a:xfrm>
            <a:off x="304800" y="1524000"/>
            <a:ext cx="8458200" cy="439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7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1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9" t="11852" r="34546" b="42896"/>
          <a:stretch/>
        </p:blipFill>
        <p:spPr bwMode="auto">
          <a:xfrm>
            <a:off x="990600" y="2133600"/>
            <a:ext cx="3535680" cy="315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0" t="13511" r="37400" b="13600"/>
          <a:stretch/>
        </p:blipFill>
        <p:spPr bwMode="auto">
          <a:xfrm>
            <a:off x="4953000" y="1143000"/>
            <a:ext cx="3350849" cy="563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9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62</TotalTime>
  <Words>182</Words>
  <Application>Microsoft Office PowerPoint</Application>
  <PresentationFormat>On-screen Show (4:3)</PresentationFormat>
  <Paragraphs>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Franklin Gothic Book</vt:lpstr>
      <vt:lpstr>Franklin Gothic Medium</vt:lpstr>
      <vt:lpstr>Tw Cen MT</vt:lpstr>
      <vt:lpstr>Wingdings 2</vt:lpstr>
      <vt:lpstr>Trek</vt:lpstr>
      <vt:lpstr>Pyramid Plunder</vt:lpstr>
      <vt:lpstr>Background</vt:lpstr>
      <vt:lpstr>Team</vt:lpstr>
      <vt:lpstr>Design and Organizational Manager</vt:lpstr>
      <vt:lpstr>Chief Programmer</vt:lpstr>
      <vt:lpstr>Graphics Designer</vt:lpstr>
      <vt:lpstr>Documentation and Testing Manager</vt:lpstr>
      <vt:lpstr>Design and developmental process</vt:lpstr>
      <vt:lpstr>Additional features 1</vt:lpstr>
      <vt:lpstr>Additional features 2</vt:lpstr>
      <vt:lpstr>Waterfall diagram</vt:lpstr>
      <vt:lpstr>Innovative technology</vt:lpstr>
      <vt:lpstr>Use/development of media elements</vt:lpstr>
      <vt:lpstr>Testing</vt:lpstr>
      <vt:lpstr>To do list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 Plunder</dc:title>
  <dc:creator>Ali</dc:creator>
  <cp:lastModifiedBy>0001026133</cp:lastModifiedBy>
  <cp:revision>8</cp:revision>
  <dcterms:created xsi:type="dcterms:W3CDTF">2014-01-29T06:47:34Z</dcterms:created>
  <dcterms:modified xsi:type="dcterms:W3CDTF">2014-02-07T20:53:50Z</dcterms:modified>
</cp:coreProperties>
</file>