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Default Extension="wav" ContentType="audio/wav"/>
  <Default Extension="jpeg" ContentType="image/jpg"/>
  <Default Extension="jpg" ContentType="image/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 />
  <Relationship Id="rId1" Type="http://schemas.openxmlformats.org/officeDocument/2006/relationships/officeDocument" Target="ppt/presentation.xml" />
  <Relationship Id="rId4" Type="http://schemas.openxmlformats.org/officeDocument/2006/relationships/extended-properties" Target="docProps/app.xml" 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7" r:id="InspRID1"/>
    <p:sldId id="258" r:id="InspRID2"/>
    <p:sldId id="259" r:id="InspRID3"/>
    <p:sldId id="260" r:id="InspRID4"/>
    <p:sldId id="261" r:id="Insp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2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InspRID1" Type="http://schemas.openxmlformats.org/officeDocument/2006/relationships/slide" Target="slides/slide1.xml"/><Relationship Id="InspRID2" Type="http://schemas.openxmlformats.org/officeDocument/2006/relationships/slide" Target="slides/slide2.xml"/><Relationship Id="InspRID3" Type="http://schemas.openxmlformats.org/officeDocument/2006/relationships/slide" Target="slides/slide3.xml"/><Relationship Id="InspRID4" Type="http://schemas.openxmlformats.org/officeDocument/2006/relationships/slide" Target="slides/slide4.xml"/><Relationship Id="InspRID5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5FA9-B4A8-4472-8B26-4D9470FA802D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3D403-E5D7-41C6-A3CE-0890EE0CBB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_rId11.png"/></Relationships>
</file>

<file path=ppt/slideLayouts/_rels/slideLayout2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
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730500"/>
            <a:ext cx="8788400" cy="698500"/>
          </a:xfrm>
        </p:spPr>
        <p:txBody>
          <a:bodyPr/>
          <a:lstStyle>
            <a:lvl1pPr algn="l">
              <a:buNone/>
              <a:defRPr sz="4800"/>
            </a:lvl1pPr>
          </a:lstStyle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77800" y="3619500"/>
            <a:ext cx="8788400" cy="571500"/>
          </a:xfrm>
        </p:spPr>
        <p:txBody>
          <a:bodyPr/>
          <a:lstStyle>
            <a:lvl1pPr algn="l">
              <a:buNone/>
              <a:defRPr sz="3600"/>
            </a:lvl1pPr>
          </a:lstStyle>
          <a:p>
            <a:pPr lvl="0"/>
            <a:r>
              <a:rPr lang="en-US" smtClean="0"/>
              <a:t><![CDATA[Click to edit Master subtitle style]]>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8788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Content 75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5613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6146800" y="1231900"/>
            <a:ext cx="2819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Content 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4216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4737100" y="1231900"/>
            <a:ext cx="42291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Content 25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28067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3340100" y="1231900"/>
            <a:ext cx="56261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8788400" cy="25654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177800" y="4000500"/>
            <a:ext cx="8788400" cy="25781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5613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6146800" y="1231900"/>
            <a:ext cx="2819400" cy="25654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3"/>
          </p:nvPr>
        </p:nvSpPr>
        <p:spPr>
          <a:xfrm>
            <a:off x="6146800" y="4000500"/>
            <a:ext cx="2819400" cy="25781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ree Content 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  <p:sp>
        <p:nvSpPr>
          <p:cNvPr id="3" name="Content Placeholder 0"/>
          <p:cNvSpPr>
            <a:spLocks noGrp="1" noChangeArrowheads="1"/>
          </p:cNvSpPr>
          <p:nvPr>
            <p:ph idx="1"/>
          </p:nvPr>
        </p:nvSpPr>
        <p:spPr>
          <a:xfrm>
            <a:off x="177800" y="1231900"/>
            <a:ext cx="4216400" cy="53467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idx="2"/>
          </p:nvPr>
        </p:nvSpPr>
        <p:spPr>
          <a:xfrm>
            <a:off x="4737100" y="1231900"/>
            <a:ext cx="4229100" cy="25654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3"/>
          </p:nvPr>
        </p:nvSpPr>
        <p:spPr>
          <a:xfrm>
            <a:off x="4737100" y="4000500"/>
            <a:ext cx="4229100" cy="2578100"/>
          </a:xfrm>
        </p:spPr>
        <p:txBody>
          <a:bodyPr/>
          <a:lstStyle/>
          <a:p>
            <a:pPr lvl="0"/>
            <a:r>
              <a:rPr lang="en-US" smtClean="0"/>
              <a:t><![CDATA[Click to edit Master text styles]]></a:t>
            </a:r>
            <a:endParaRPr lang="en-US"/>
          </a:p>
          <a:p>
            <a:pPr lvl="1"/>
            <a:r>
              <a:rPr lang="en-US" smtClean="0"/>
              <a:t><![CDATA[Second level]]></a:t>
            </a:r>
            <a:endParaRPr lang="en-US"/>
          </a:p>
          <a:p>
            <a:pPr lvl="2"/>
            <a:r>
              <a:rPr lang="en-US" smtClean="0"/>
              <a:t><![CDATA[Third level]]></a:t>
            </a:r>
            <a:endParaRPr lang="en-US"/>
          </a:p>
          <a:p>
            <a:pPr lvl="3"/>
            <a:r>
              <a:rPr lang="en-US" smtClean="0"/>
              <a:t><![CDATA[Fourth level]]></a:t>
            </a:r>
            <a:endParaRPr lang="en-US"/>
          </a:p>
          <a:p>
            <a:pPr lvl="4"/>
            <a:r>
              <a:rPr lang="en-US" smtClean="0"/>
              <a:t><![CDATA[Fifth level]]>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/>
            <a:r>
              <a:rPr lang="en-US" smtClean="0"/>
              <a:t><![CDATA[Click to edit Master title style]]>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
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991" Type="http://schemas.openxmlformats.org/officeDocument/2006/relationships/image" Target="../media/image_rId999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99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113C93-F958-4479-AD6A-B742F9DC81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pitchFamily="82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Arial" pitchFamily="8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Arial" pitchFamily="8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="1">
          <a:solidFill>
            <a:srgbClr val="000000"/>
          </a:solidFill>
          <a:latin typeface="Arial" pitchFamily="8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="1">
          <a:solidFill>
            <a:srgbClr val="000000"/>
          </a:solidFill>
          <a:latin typeface="Arial" pitchFamily="8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="1">
          <a:solidFill>
            <a:srgbClr val="000000"/>
          </a:solidFill>
          <a:latin typeface="Arial" pitchFamily="82" charset="0"/>
          <a:ea typeface="+mn-ea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
<Relationship Id="rId1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
<Relationship Id="rId2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
<Relationship Id="rId31" Type="http://schemas.openxmlformats.org/officeDocument/2006/relationships/slideLayout" Target="../slideLayouts/slideLayout9.xml"/></Relationships>
</file>

<file path=ppt/slides/_rels/slide4.xml.rels><?xml version="1.0" encoding="UTF-8" standalone="yes" ?><Relationships xmlns="http://schemas.openxmlformats.org/package/2006/relationships">
<Relationship Id="rId41" Type="http://schemas.openxmlformats.org/officeDocument/2006/relationships/slideLayout" Target="../slideLayouts/slideLayout9.xml"/></Relationships>
</file>

<file path=ppt/slides/_rels/slide5.xml.rels><?xml version="1.0" encoding="UTF-8" standalone="yes" ?><Relationships xmlns="http://schemas.openxmlformats.org/package/2006/relationships">
<Relationship Id="rId5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 noChangeArrowheads="1"/>
          </p:cNvSpPr>
          <p:nvPr>
            <p:ph type="title"/>
          </p:nvPr>
        </p:nvSpPr>
        <p:spPr>
          <a:xfrm>
            <a:off x="177800" y="2730500"/>
            <a:ext cx="8788400" cy="1397000"/>
          </a:xfrm>
        </p:spPr>
        <p:txBody>
          <a:bodyPr/>
          <a:lstStyle/>
          <a:p>
            <a:pPr lvl="0" algn="l"/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El ]]></a:t>
            </a:r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conductismo]]></a:t>
            </a:r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 de ]]></a:t>
            </a:r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Eduard]]></a:t>
            </a:r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 ]]></a:t>
            </a:r>
            <a:r>
              <a:rPr lang="en-US" dirty="1" smtClean="1" sz="4800">
                <a:solidFill>
                  <a:srgbClr val="000000"/>
                </a:solidFill>
                <a:latin typeface="Arial" pitchFamily="82" charset="0"/>
              </a:rPr>
              <a:t><![CDATA[Tormdik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0"/>
          <p:cNvSpPr>
            <a:spLocks noGrp="1" noChangeArrowheads="1"/>
          </p:cNvSpPr>
          <p:nvPr>
            <p:ph type="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 algn="l"/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El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conductismo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de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Eduard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Tormdike]]>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77800" y="1231900"/>
            <a:ext cx="4216400" cy="5346700"/>
          </a:xfrm>
        </p:spPr>
        <p:txBody>
          <a:bodyPr/>
          <a:lstStyle/>
          <a:p>
            <a:pPr lvl="0" algn="l"/>
            <a:r>
              <a:rPr lang="en-US" dirty="1" smtClean="1" sz="3200">
                <a:solidFill>
                  <a:srgbClr val="000000"/>
                </a:solidFill>
                <a:latin typeface="Arial" pitchFamily="82" charset="0"/>
              </a:rPr>
              <a:t><![CDATA[AÃ±o: 1898 Obra: Animal Intelligence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0"/>
          <p:cNvSpPr>
            <a:spLocks noGrp="1" noChangeArrowheads="1"/>
          </p:cNvSpPr>
          <p:nvPr>
            <p:ph type="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 algn="l"/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AÃ±o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: 1898 Obra: Animal Intelligence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0"/>
          <p:cNvSpPr>
            <a:spLocks noGrp="1" noChangeArrowheads="1"/>
          </p:cNvSpPr>
          <p:nvPr>
            <p:ph type="title"/>
          </p:nvPr>
        </p:nvSpPr>
        <p:spPr>
          <a:xfrm>
            <a:off x="177800" y="203200"/>
            <a:ext cx="8788400" cy="609600"/>
          </a:xfrm>
        </p:spPr>
        <p:txBody>
          <a:bodyPr/>
          <a:lstStyle/>
          <a:p>
            <a:pPr lvl="0" algn="l"/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1. El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Conductismo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0"/>
          <p:cNvSpPr>
            <a:spLocks noGrp="1" noChangeArrowheads="1"/>
          </p:cNvSpPr>
          <p:nvPr>
            <p:ph type="title"/>
          </p:nvPr>
        </p:nvSpPr>
        <p:spPr>
          <a:xfrm>
            <a:off x="177800" y="203200"/>
            <a:ext cx="8788400" cy="1143000"/>
          </a:xfrm>
        </p:spPr>
        <p:txBody>
          <a:bodyPr/>
          <a:lstStyle/>
          <a:p>
            <a:pPr lvl="0" algn="l"/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AcciÃ³n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entre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las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impresiones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de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los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sentidos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 y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los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 ]]></a:t>
            </a:r>
            <a:r>
              <a:rPr lang="en-US" dirty="1" smtClean="1" sz="4000">
                <a:solidFill>
                  <a:srgbClr val="000000"/>
                </a:solidFill>
                <a:latin typeface="Arial" pitchFamily="82" charset="0"/>
              </a:rPr>
              <a:t><![CDATA[impulso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gasdfasf</vt:lpstr>
      <vt:lpstr>asfdasdfas</vt:lpstr>
    </vt:vector>
  </TitlesOfParts>
  <Company>Inspiration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Inspiration 9.0b</dc:creator>
  <cp:lastModifiedBy>Inspiration 9.0b</cp:lastModifiedBy>
  <cp:revision>1</cp:revision>
  <dcterms:created xsi:type="dcterms:W3CDTF">2008-08-26T18:19:57Z</dcterms:created>
  <dcterms:modified xsi:type="dcterms:W3CDTF">2008-08-26T18:20:12Z</dcterms:modified>
</cp:coreProperties>
</file>