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33"/>
  </p:normalViewPr>
  <p:slideViewPr>
    <p:cSldViewPr snapToGrid="0" snapToObjects="1">
      <p:cViewPr>
        <p:scale>
          <a:sx n="110" d="100"/>
          <a:sy n="110" d="100"/>
        </p:scale>
        <p:origin x="119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1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2076B-CFDD-4608-8AF5-413C98EF743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E389F23-81C9-4285-8B81-44FE6AEDE1CC}">
      <dgm:prSet/>
      <dgm:spPr/>
      <dgm:t>
        <a:bodyPr/>
        <a:lstStyle/>
        <a:p>
          <a:pPr>
            <a:defRPr cap="all"/>
          </a:pPr>
          <a:r>
            <a:rPr lang="en-US"/>
            <a:t>User interaction</a:t>
          </a:r>
        </a:p>
      </dgm:t>
    </dgm:pt>
    <dgm:pt modelId="{BA8BFA0C-33DD-42C3-9506-C0121A9023C1}" type="parTrans" cxnId="{D54FF5A8-3DDD-42F8-97E9-FA859B6A00DA}">
      <dgm:prSet/>
      <dgm:spPr/>
      <dgm:t>
        <a:bodyPr/>
        <a:lstStyle/>
        <a:p>
          <a:endParaRPr lang="en-US"/>
        </a:p>
      </dgm:t>
    </dgm:pt>
    <dgm:pt modelId="{B3827B91-600A-43CC-ABB1-89A767B40880}" type="sibTrans" cxnId="{D54FF5A8-3DDD-42F8-97E9-FA859B6A00DA}">
      <dgm:prSet/>
      <dgm:spPr/>
      <dgm:t>
        <a:bodyPr/>
        <a:lstStyle/>
        <a:p>
          <a:endParaRPr lang="en-US"/>
        </a:p>
      </dgm:t>
    </dgm:pt>
    <dgm:pt modelId="{AE540456-E0DF-4074-93CF-76DB1B9F94FA}">
      <dgm:prSet/>
      <dgm:spPr/>
      <dgm:t>
        <a:bodyPr/>
        <a:lstStyle/>
        <a:p>
          <a:pPr>
            <a:defRPr cap="all"/>
          </a:pPr>
          <a:r>
            <a:rPr lang="en-US"/>
            <a:t>Program Structure</a:t>
          </a:r>
        </a:p>
      </dgm:t>
    </dgm:pt>
    <dgm:pt modelId="{27989559-5E47-4B4D-AC70-16EAEBF6D341}" type="parTrans" cxnId="{F74CDA6B-FCC5-4D39-AD62-45C05E2D9EFA}">
      <dgm:prSet/>
      <dgm:spPr/>
      <dgm:t>
        <a:bodyPr/>
        <a:lstStyle/>
        <a:p>
          <a:endParaRPr lang="en-US"/>
        </a:p>
      </dgm:t>
    </dgm:pt>
    <dgm:pt modelId="{82219F8A-891A-449A-8BA5-F69B8738DA2E}" type="sibTrans" cxnId="{F74CDA6B-FCC5-4D39-AD62-45C05E2D9EFA}">
      <dgm:prSet/>
      <dgm:spPr/>
      <dgm:t>
        <a:bodyPr/>
        <a:lstStyle/>
        <a:p>
          <a:endParaRPr lang="en-US"/>
        </a:p>
      </dgm:t>
    </dgm:pt>
    <dgm:pt modelId="{DE3A2CFD-120F-4EA9-B4CC-5B817FE6CC1F}">
      <dgm:prSet/>
      <dgm:spPr/>
      <dgm:t>
        <a:bodyPr/>
        <a:lstStyle/>
        <a:p>
          <a:pPr>
            <a:defRPr cap="all"/>
          </a:pPr>
          <a:r>
            <a:rPr lang="en-US"/>
            <a:t>Pseudocode</a:t>
          </a:r>
        </a:p>
      </dgm:t>
    </dgm:pt>
    <dgm:pt modelId="{350104AB-7BE6-49CA-89A1-7B6F90B5F298}" type="parTrans" cxnId="{6463E3BD-AFE6-4D07-A304-5530579CA51B}">
      <dgm:prSet/>
      <dgm:spPr/>
      <dgm:t>
        <a:bodyPr/>
        <a:lstStyle/>
        <a:p>
          <a:endParaRPr lang="en-US"/>
        </a:p>
      </dgm:t>
    </dgm:pt>
    <dgm:pt modelId="{42475BC0-F2D7-4F9E-8556-9E538ABDD340}" type="sibTrans" cxnId="{6463E3BD-AFE6-4D07-A304-5530579CA51B}">
      <dgm:prSet/>
      <dgm:spPr/>
      <dgm:t>
        <a:bodyPr/>
        <a:lstStyle/>
        <a:p>
          <a:endParaRPr lang="en-US"/>
        </a:p>
      </dgm:t>
    </dgm:pt>
    <dgm:pt modelId="{FC8C4BE5-090D-44B4-9AF0-D7B89FEB072A}">
      <dgm:prSet/>
      <dgm:spPr/>
      <dgm:t>
        <a:bodyPr/>
        <a:lstStyle/>
        <a:p>
          <a:pPr>
            <a:defRPr cap="all"/>
          </a:pPr>
          <a:r>
            <a:rPr lang="en-US"/>
            <a:t>Flow Charts</a:t>
          </a:r>
        </a:p>
      </dgm:t>
    </dgm:pt>
    <dgm:pt modelId="{4A6DDEA0-AC24-4DC1-BE40-F3F66A71C285}" type="parTrans" cxnId="{2AA523F6-5741-43A8-A624-5826D94FE3C8}">
      <dgm:prSet/>
      <dgm:spPr/>
      <dgm:t>
        <a:bodyPr/>
        <a:lstStyle/>
        <a:p>
          <a:endParaRPr lang="en-US"/>
        </a:p>
      </dgm:t>
    </dgm:pt>
    <dgm:pt modelId="{D4B91B28-8251-4EAC-8C08-4DBCE36EE342}" type="sibTrans" cxnId="{2AA523F6-5741-43A8-A624-5826D94FE3C8}">
      <dgm:prSet/>
      <dgm:spPr/>
      <dgm:t>
        <a:bodyPr/>
        <a:lstStyle/>
        <a:p>
          <a:endParaRPr lang="en-US"/>
        </a:p>
      </dgm:t>
    </dgm:pt>
    <dgm:pt modelId="{FBC56E32-4CD6-48D2-B193-C865E10D0859}" type="pres">
      <dgm:prSet presAssocID="{BDC2076B-CFDD-4608-8AF5-413C98EF7438}" presName="root" presStyleCnt="0">
        <dgm:presLayoutVars>
          <dgm:dir/>
          <dgm:resizeHandles val="exact"/>
        </dgm:presLayoutVars>
      </dgm:prSet>
      <dgm:spPr/>
    </dgm:pt>
    <dgm:pt modelId="{D11A2B22-A494-4EC0-B51E-1358F6A3AB3B}" type="pres">
      <dgm:prSet presAssocID="{4E389F23-81C9-4285-8B81-44FE6AEDE1CC}" presName="compNode" presStyleCnt="0"/>
      <dgm:spPr/>
    </dgm:pt>
    <dgm:pt modelId="{D8A030E7-F4DF-4B18-A3D0-BA95633A6BA2}" type="pres">
      <dgm:prSet presAssocID="{4E389F23-81C9-4285-8B81-44FE6AEDE1CC}" presName="iconBgRect" presStyleLbl="bgShp" presStyleIdx="0" presStyleCnt="4"/>
      <dgm:spPr>
        <a:prstGeom prst="round2DiagRect">
          <a:avLst>
            <a:gd name="adj1" fmla="val 29727"/>
            <a:gd name="adj2" fmla="val 0"/>
          </a:avLst>
        </a:prstGeom>
      </dgm:spPr>
    </dgm:pt>
    <dgm:pt modelId="{84B7B185-FBD7-4A04-893A-2FA6FD1248A8}" type="pres">
      <dgm:prSet presAssocID="{4E389F23-81C9-4285-8B81-44FE6AEDE1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664ED7E6-422B-492E-A271-75963A07871D}" type="pres">
      <dgm:prSet presAssocID="{4E389F23-81C9-4285-8B81-44FE6AEDE1CC}" presName="spaceRect" presStyleCnt="0"/>
      <dgm:spPr/>
    </dgm:pt>
    <dgm:pt modelId="{EB4D501C-CB17-4F26-B8DB-38B1191EE248}" type="pres">
      <dgm:prSet presAssocID="{4E389F23-81C9-4285-8B81-44FE6AEDE1CC}" presName="textRect" presStyleLbl="revTx" presStyleIdx="0" presStyleCnt="4">
        <dgm:presLayoutVars>
          <dgm:chMax val="1"/>
          <dgm:chPref val="1"/>
        </dgm:presLayoutVars>
      </dgm:prSet>
      <dgm:spPr/>
    </dgm:pt>
    <dgm:pt modelId="{AAE9F527-7925-45C0-BCAB-E43180C0B6DB}" type="pres">
      <dgm:prSet presAssocID="{B3827B91-600A-43CC-ABB1-89A767B40880}" presName="sibTrans" presStyleCnt="0"/>
      <dgm:spPr/>
    </dgm:pt>
    <dgm:pt modelId="{F5CB4BCD-E476-43DD-9DA1-5B46AFA05804}" type="pres">
      <dgm:prSet presAssocID="{AE540456-E0DF-4074-93CF-76DB1B9F94FA}" presName="compNode" presStyleCnt="0"/>
      <dgm:spPr/>
    </dgm:pt>
    <dgm:pt modelId="{8BAA162D-541C-4D72-9952-A44C9105A7C0}" type="pres">
      <dgm:prSet presAssocID="{AE540456-E0DF-4074-93CF-76DB1B9F94FA}" presName="iconBgRect" presStyleLbl="bgShp" presStyleIdx="1" presStyleCnt="4"/>
      <dgm:spPr>
        <a:prstGeom prst="round2DiagRect">
          <a:avLst>
            <a:gd name="adj1" fmla="val 29727"/>
            <a:gd name="adj2" fmla="val 0"/>
          </a:avLst>
        </a:prstGeom>
      </dgm:spPr>
    </dgm:pt>
    <dgm:pt modelId="{2AC903AF-5303-4BCA-AD63-4669144DD1E9}" type="pres">
      <dgm:prSet presAssocID="{AE540456-E0DF-4074-93CF-76DB1B9F94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B76C8ED-3D81-4A77-B651-A7B9B1C0C710}" type="pres">
      <dgm:prSet presAssocID="{AE540456-E0DF-4074-93CF-76DB1B9F94FA}" presName="spaceRect" presStyleCnt="0"/>
      <dgm:spPr/>
    </dgm:pt>
    <dgm:pt modelId="{0121EFC0-C7FA-47E6-814A-C59B0E63CED6}" type="pres">
      <dgm:prSet presAssocID="{AE540456-E0DF-4074-93CF-76DB1B9F94FA}" presName="textRect" presStyleLbl="revTx" presStyleIdx="1" presStyleCnt="4">
        <dgm:presLayoutVars>
          <dgm:chMax val="1"/>
          <dgm:chPref val="1"/>
        </dgm:presLayoutVars>
      </dgm:prSet>
      <dgm:spPr/>
    </dgm:pt>
    <dgm:pt modelId="{67E9D615-CEBD-4B9B-9C71-DEEFB46A7B9C}" type="pres">
      <dgm:prSet presAssocID="{82219F8A-891A-449A-8BA5-F69B8738DA2E}" presName="sibTrans" presStyleCnt="0"/>
      <dgm:spPr/>
    </dgm:pt>
    <dgm:pt modelId="{A1B26F7C-9DDA-4F13-9A4C-7E5C75F2593B}" type="pres">
      <dgm:prSet presAssocID="{DE3A2CFD-120F-4EA9-B4CC-5B817FE6CC1F}" presName="compNode" presStyleCnt="0"/>
      <dgm:spPr/>
    </dgm:pt>
    <dgm:pt modelId="{1A3D3B2D-99A6-49EE-B2AB-DCAA3C4754D3}" type="pres">
      <dgm:prSet presAssocID="{DE3A2CFD-120F-4EA9-B4CC-5B817FE6CC1F}" presName="iconBgRect" presStyleLbl="bgShp" presStyleIdx="2" presStyleCnt="4"/>
      <dgm:spPr>
        <a:prstGeom prst="round2DiagRect">
          <a:avLst>
            <a:gd name="adj1" fmla="val 29727"/>
            <a:gd name="adj2" fmla="val 0"/>
          </a:avLst>
        </a:prstGeom>
      </dgm:spPr>
    </dgm:pt>
    <dgm:pt modelId="{69475599-3A92-42C3-9C27-1ACFF096159B}" type="pres">
      <dgm:prSet presAssocID="{DE3A2CFD-120F-4EA9-B4CC-5B817FE6CC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F7211585-C0DD-44B1-B74E-BDE734A73C65}" type="pres">
      <dgm:prSet presAssocID="{DE3A2CFD-120F-4EA9-B4CC-5B817FE6CC1F}" presName="spaceRect" presStyleCnt="0"/>
      <dgm:spPr/>
    </dgm:pt>
    <dgm:pt modelId="{4595A277-C350-4AD2-9143-0BB76335D399}" type="pres">
      <dgm:prSet presAssocID="{DE3A2CFD-120F-4EA9-B4CC-5B817FE6CC1F}" presName="textRect" presStyleLbl="revTx" presStyleIdx="2" presStyleCnt="4">
        <dgm:presLayoutVars>
          <dgm:chMax val="1"/>
          <dgm:chPref val="1"/>
        </dgm:presLayoutVars>
      </dgm:prSet>
      <dgm:spPr/>
    </dgm:pt>
    <dgm:pt modelId="{E1F5A410-F1C0-46D9-85A7-C4D8BEAC7815}" type="pres">
      <dgm:prSet presAssocID="{42475BC0-F2D7-4F9E-8556-9E538ABDD340}" presName="sibTrans" presStyleCnt="0"/>
      <dgm:spPr/>
    </dgm:pt>
    <dgm:pt modelId="{00FCA01A-F0B7-4EC3-84E0-992AF770D939}" type="pres">
      <dgm:prSet presAssocID="{FC8C4BE5-090D-44B4-9AF0-D7B89FEB072A}" presName="compNode" presStyleCnt="0"/>
      <dgm:spPr/>
    </dgm:pt>
    <dgm:pt modelId="{AC3B1BBD-A558-4FE1-AE44-3A096679D99A}" type="pres">
      <dgm:prSet presAssocID="{FC8C4BE5-090D-44B4-9AF0-D7B89FEB072A}" presName="iconBgRect" presStyleLbl="bgShp" presStyleIdx="3" presStyleCnt="4"/>
      <dgm:spPr>
        <a:prstGeom prst="round2DiagRect">
          <a:avLst>
            <a:gd name="adj1" fmla="val 29727"/>
            <a:gd name="adj2" fmla="val 0"/>
          </a:avLst>
        </a:prstGeom>
      </dgm:spPr>
    </dgm:pt>
    <dgm:pt modelId="{66289C53-ED7F-45B2-9A85-F70A7B7406D1}" type="pres">
      <dgm:prSet presAssocID="{FC8C4BE5-090D-44B4-9AF0-D7B89FEB07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65933D4-6D84-4670-BC78-9E7CE3A698C3}" type="pres">
      <dgm:prSet presAssocID="{FC8C4BE5-090D-44B4-9AF0-D7B89FEB072A}" presName="spaceRect" presStyleCnt="0"/>
      <dgm:spPr/>
    </dgm:pt>
    <dgm:pt modelId="{4B9524BD-AEE2-4044-8584-05C06503F3F9}" type="pres">
      <dgm:prSet presAssocID="{FC8C4BE5-090D-44B4-9AF0-D7B89FEB072A}" presName="textRect" presStyleLbl="revTx" presStyleIdx="3" presStyleCnt="4">
        <dgm:presLayoutVars>
          <dgm:chMax val="1"/>
          <dgm:chPref val="1"/>
        </dgm:presLayoutVars>
      </dgm:prSet>
      <dgm:spPr/>
    </dgm:pt>
  </dgm:ptLst>
  <dgm:cxnLst>
    <dgm:cxn modelId="{8227530A-979C-4BDA-9200-6C865250F527}" type="presOf" srcId="{DE3A2CFD-120F-4EA9-B4CC-5B817FE6CC1F}" destId="{4595A277-C350-4AD2-9143-0BB76335D399}" srcOrd="0" destOrd="0" presId="urn:microsoft.com/office/officeart/2018/5/layout/IconLeafLabelList"/>
    <dgm:cxn modelId="{34B40F3E-02F2-4F94-B2AD-9941FA25BEEA}" type="presOf" srcId="{AE540456-E0DF-4074-93CF-76DB1B9F94FA}" destId="{0121EFC0-C7FA-47E6-814A-C59B0E63CED6}" srcOrd="0" destOrd="0" presId="urn:microsoft.com/office/officeart/2018/5/layout/IconLeafLabelList"/>
    <dgm:cxn modelId="{63E8854D-F12F-452E-9307-290C47831145}" type="presOf" srcId="{BDC2076B-CFDD-4608-8AF5-413C98EF7438}" destId="{FBC56E32-4CD6-48D2-B193-C865E10D0859}" srcOrd="0" destOrd="0" presId="urn:microsoft.com/office/officeart/2018/5/layout/IconLeafLabelList"/>
    <dgm:cxn modelId="{851D1A53-880E-45D1-BDF7-436C91FFD78C}" type="presOf" srcId="{4E389F23-81C9-4285-8B81-44FE6AEDE1CC}" destId="{EB4D501C-CB17-4F26-B8DB-38B1191EE248}" srcOrd="0" destOrd="0" presId="urn:microsoft.com/office/officeart/2018/5/layout/IconLeafLabelList"/>
    <dgm:cxn modelId="{F74CDA6B-FCC5-4D39-AD62-45C05E2D9EFA}" srcId="{BDC2076B-CFDD-4608-8AF5-413C98EF7438}" destId="{AE540456-E0DF-4074-93CF-76DB1B9F94FA}" srcOrd="1" destOrd="0" parTransId="{27989559-5E47-4B4D-AC70-16EAEBF6D341}" sibTransId="{82219F8A-891A-449A-8BA5-F69B8738DA2E}"/>
    <dgm:cxn modelId="{36241A8C-DE4A-437C-ADB5-33A750764844}" type="presOf" srcId="{FC8C4BE5-090D-44B4-9AF0-D7B89FEB072A}" destId="{4B9524BD-AEE2-4044-8584-05C06503F3F9}" srcOrd="0" destOrd="0" presId="urn:microsoft.com/office/officeart/2018/5/layout/IconLeafLabelList"/>
    <dgm:cxn modelId="{D54FF5A8-3DDD-42F8-97E9-FA859B6A00DA}" srcId="{BDC2076B-CFDD-4608-8AF5-413C98EF7438}" destId="{4E389F23-81C9-4285-8B81-44FE6AEDE1CC}" srcOrd="0" destOrd="0" parTransId="{BA8BFA0C-33DD-42C3-9506-C0121A9023C1}" sibTransId="{B3827B91-600A-43CC-ABB1-89A767B40880}"/>
    <dgm:cxn modelId="{6463E3BD-AFE6-4D07-A304-5530579CA51B}" srcId="{BDC2076B-CFDD-4608-8AF5-413C98EF7438}" destId="{DE3A2CFD-120F-4EA9-B4CC-5B817FE6CC1F}" srcOrd="2" destOrd="0" parTransId="{350104AB-7BE6-49CA-89A1-7B6F90B5F298}" sibTransId="{42475BC0-F2D7-4F9E-8556-9E538ABDD340}"/>
    <dgm:cxn modelId="{2AA523F6-5741-43A8-A624-5826D94FE3C8}" srcId="{BDC2076B-CFDD-4608-8AF5-413C98EF7438}" destId="{FC8C4BE5-090D-44B4-9AF0-D7B89FEB072A}" srcOrd="3" destOrd="0" parTransId="{4A6DDEA0-AC24-4DC1-BE40-F3F66A71C285}" sibTransId="{D4B91B28-8251-4EAC-8C08-4DBCE36EE342}"/>
    <dgm:cxn modelId="{205CA2B6-8049-4E41-A091-C4583CD33470}" type="presParOf" srcId="{FBC56E32-4CD6-48D2-B193-C865E10D0859}" destId="{D11A2B22-A494-4EC0-B51E-1358F6A3AB3B}" srcOrd="0" destOrd="0" presId="urn:microsoft.com/office/officeart/2018/5/layout/IconLeafLabelList"/>
    <dgm:cxn modelId="{5923958F-4E48-4995-B4EB-27F6D12C6796}" type="presParOf" srcId="{D11A2B22-A494-4EC0-B51E-1358F6A3AB3B}" destId="{D8A030E7-F4DF-4B18-A3D0-BA95633A6BA2}" srcOrd="0" destOrd="0" presId="urn:microsoft.com/office/officeart/2018/5/layout/IconLeafLabelList"/>
    <dgm:cxn modelId="{F165B7E9-9DC4-4329-97BA-AA4F82E364D1}" type="presParOf" srcId="{D11A2B22-A494-4EC0-B51E-1358F6A3AB3B}" destId="{84B7B185-FBD7-4A04-893A-2FA6FD1248A8}" srcOrd="1" destOrd="0" presId="urn:microsoft.com/office/officeart/2018/5/layout/IconLeafLabelList"/>
    <dgm:cxn modelId="{61C72309-FF25-4C3E-9169-FD76976B5A7C}" type="presParOf" srcId="{D11A2B22-A494-4EC0-B51E-1358F6A3AB3B}" destId="{664ED7E6-422B-492E-A271-75963A07871D}" srcOrd="2" destOrd="0" presId="urn:microsoft.com/office/officeart/2018/5/layout/IconLeafLabelList"/>
    <dgm:cxn modelId="{DAF8F67A-0BE1-4708-880E-4A178DCA566A}" type="presParOf" srcId="{D11A2B22-A494-4EC0-B51E-1358F6A3AB3B}" destId="{EB4D501C-CB17-4F26-B8DB-38B1191EE248}" srcOrd="3" destOrd="0" presId="urn:microsoft.com/office/officeart/2018/5/layout/IconLeafLabelList"/>
    <dgm:cxn modelId="{67D8EB18-7FC0-41CC-9C25-54FF258F20B1}" type="presParOf" srcId="{FBC56E32-4CD6-48D2-B193-C865E10D0859}" destId="{AAE9F527-7925-45C0-BCAB-E43180C0B6DB}" srcOrd="1" destOrd="0" presId="urn:microsoft.com/office/officeart/2018/5/layout/IconLeafLabelList"/>
    <dgm:cxn modelId="{A365D348-2752-42F8-BA86-FAD330C1DA9A}" type="presParOf" srcId="{FBC56E32-4CD6-48D2-B193-C865E10D0859}" destId="{F5CB4BCD-E476-43DD-9DA1-5B46AFA05804}" srcOrd="2" destOrd="0" presId="urn:microsoft.com/office/officeart/2018/5/layout/IconLeafLabelList"/>
    <dgm:cxn modelId="{B36293AF-9455-454D-A347-6CD0DCBCB5C9}" type="presParOf" srcId="{F5CB4BCD-E476-43DD-9DA1-5B46AFA05804}" destId="{8BAA162D-541C-4D72-9952-A44C9105A7C0}" srcOrd="0" destOrd="0" presId="urn:microsoft.com/office/officeart/2018/5/layout/IconLeafLabelList"/>
    <dgm:cxn modelId="{4F976138-B911-45AC-81BC-2B5A9E064A2E}" type="presParOf" srcId="{F5CB4BCD-E476-43DD-9DA1-5B46AFA05804}" destId="{2AC903AF-5303-4BCA-AD63-4669144DD1E9}" srcOrd="1" destOrd="0" presId="urn:microsoft.com/office/officeart/2018/5/layout/IconLeafLabelList"/>
    <dgm:cxn modelId="{D26418FA-1EFB-446B-93E5-0AACB67AE537}" type="presParOf" srcId="{F5CB4BCD-E476-43DD-9DA1-5B46AFA05804}" destId="{0B76C8ED-3D81-4A77-B651-A7B9B1C0C710}" srcOrd="2" destOrd="0" presId="urn:microsoft.com/office/officeart/2018/5/layout/IconLeafLabelList"/>
    <dgm:cxn modelId="{DE850695-4252-441C-AA30-E7812362C8E8}" type="presParOf" srcId="{F5CB4BCD-E476-43DD-9DA1-5B46AFA05804}" destId="{0121EFC0-C7FA-47E6-814A-C59B0E63CED6}" srcOrd="3" destOrd="0" presId="urn:microsoft.com/office/officeart/2018/5/layout/IconLeafLabelList"/>
    <dgm:cxn modelId="{1D8EE5D0-550B-4FC3-81CD-377B8D52B242}" type="presParOf" srcId="{FBC56E32-4CD6-48D2-B193-C865E10D0859}" destId="{67E9D615-CEBD-4B9B-9C71-DEEFB46A7B9C}" srcOrd="3" destOrd="0" presId="urn:microsoft.com/office/officeart/2018/5/layout/IconLeafLabelList"/>
    <dgm:cxn modelId="{B681B86D-7898-4F05-9E59-4AF239D9266F}" type="presParOf" srcId="{FBC56E32-4CD6-48D2-B193-C865E10D0859}" destId="{A1B26F7C-9DDA-4F13-9A4C-7E5C75F2593B}" srcOrd="4" destOrd="0" presId="urn:microsoft.com/office/officeart/2018/5/layout/IconLeafLabelList"/>
    <dgm:cxn modelId="{7185A980-1C45-47E8-9B22-C7F787C75D22}" type="presParOf" srcId="{A1B26F7C-9DDA-4F13-9A4C-7E5C75F2593B}" destId="{1A3D3B2D-99A6-49EE-B2AB-DCAA3C4754D3}" srcOrd="0" destOrd="0" presId="urn:microsoft.com/office/officeart/2018/5/layout/IconLeafLabelList"/>
    <dgm:cxn modelId="{0902C941-289F-49F7-8158-62B4CDC28BE1}" type="presParOf" srcId="{A1B26F7C-9DDA-4F13-9A4C-7E5C75F2593B}" destId="{69475599-3A92-42C3-9C27-1ACFF096159B}" srcOrd="1" destOrd="0" presId="urn:microsoft.com/office/officeart/2018/5/layout/IconLeafLabelList"/>
    <dgm:cxn modelId="{B652F837-1845-488B-AF67-DB1BC4F74C95}" type="presParOf" srcId="{A1B26F7C-9DDA-4F13-9A4C-7E5C75F2593B}" destId="{F7211585-C0DD-44B1-B74E-BDE734A73C65}" srcOrd="2" destOrd="0" presId="urn:microsoft.com/office/officeart/2018/5/layout/IconLeafLabelList"/>
    <dgm:cxn modelId="{3D0D57A9-7910-4939-9A31-AA756979476C}" type="presParOf" srcId="{A1B26F7C-9DDA-4F13-9A4C-7E5C75F2593B}" destId="{4595A277-C350-4AD2-9143-0BB76335D399}" srcOrd="3" destOrd="0" presId="urn:microsoft.com/office/officeart/2018/5/layout/IconLeafLabelList"/>
    <dgm:cxn modelId="{92F905A1-0A38-49F7-86FB-6C64A2465D23}" type="presParOf" srcId="{FBC56E32-4CD6-48D2-B193-C865E10D0859}" destId="{E1F5A410-F1C0-46D9-85A7-C4D8BEAC7815}" srcOrd="5" destOrd="0" presId="urn:microsoft.com/office/officeart/2018/5/layout/IconLeafLabelList"/>
    <dgm:cxn modelId="{9B14B088-F43B-473A-94CE-50C0149DD7E5}" type="presParOf" srcId="{FBC56E32-4CD6-48D2-B193-C865E10D0859}" destId="{00FCA01A-F0B7-4EC3-84E0-992AF770D939}" srcOrd="6" destOrd="0" presId="urn:microsoft.com/office/officeart/2018/5/layout/IconLeafLabelList"/>
    <dgm:cxn modelId="{37C777A4-728D-4BFB-8042-68351F79A6A5}" type="presParOf" srcId="{00FCA01A-F0B7-4EC3-84E0-992AF770D939}" destId="{AC3B1BBD-A558-4FE1-AE44-3A096679D99A}" srcOrd="0" destOrd="0" presId="urn:microsoft.com/office/officeart/2018/5/layout/IconLeafLabelList"/>
    <dgm:cxn modelId="{C10ABA92-9707-44C9-937F-126F569A2598}" type="presParOf" srcId="{00FCA01A-F0B7-4EC3-84E0-992AF770D939}" destId="{66289C53-ED7F-45B2-9A85-F70A7B7406D1}" srcOrd="1" destOrd="0" presId="urn:microsoft.com/office/officeart/2018/5/layout/IconLeafLabelList"/>
    <dgm:cxn modelId="{1428231D-ABDC-4397-AD78-DC758EAAF07F}" type="presParOf" srcId="{00FCA01A-F0B7-4EC3-84E0-992AF770D939}" destId="{B65933D4-6D84-4670-BC78-9E7CE3A698C3}" srcOrd="2" destOrd="0" presId="urn:microsoft.com/office/officeart/2018/5/layout/IconLeafLabelList"/>
    <dgm:cxn modelId="{2253F9B3-5580-4A6F-AD6C-7FA58FBEE003}" type="presParOf" srcId="{00FCA01A-F0B7-4EC3-84E0-992AF770D939}" destId="{4B9524BD-AEE2-4044-8584-05C06503F3F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030E7-F4DF-4B18-A3D0-BA95633A6BA2}">
      <dsp:nvSpPr>
        <dsp:cNvPr id="0" name=""/>
        <dsp:cNvSpPr/>
      </dsp:nvSpPr>
      <dsp:spPr>
        <a:xfrm>
          <a:off x="800671" y="381689"/>
          <a:ext cx="1256587" cy="12565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7B185-FBD7-4A04-893A-2FA6FD1248A8}">
      <dsp:nvSpPr>
        <dsp:cNvPr id="0" name=""/>
        <dsp:cNvSpPr/>
      </dsp:nvSpPr>
      <dsp:spPr>
        <a:xfrm>
          <a:off x="1068468" y="649487"/>
          <a:ext cx="720993" cy="7209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4D501C-CB17-4F26-B8DB-38B1191EE248}">
      <dsp:nvSpPr>
        <dsp:cNvPr id="0" name=""/>
        <dsp:cNvSpPr/>
      </dsp:nvSpPr>
      <dsp:spPr>
        <a:xfrm>
          <a:off x="398975"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User interaction</a:t>
          </a:r>
        </a:p>
      </dsp:txBody>
      <dsp:txXfrm>
        <a:off x="398975" y="2029674"/>
        <a:ext cx="2059980" cy="720000"/>
      </dsp:txXfrm>
    </dsp:sp>
    <dsp:sp modelId="{8BAA162D-541C-4D72-9952-A44C9105A7C0}">
      <dsp:nvSpPr>
        <dsp:cNvPr id="0" name=""/>
        <dsp:cNvSpPr/>
      </dsp:nvSpPr>
      <dsp:spPr>
        <a:xfrm>
          <a:off x="3221147" y="381689"/>
          <a:ext cx="1256587" cy="12565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903AF-5303-4BCA-AD63-4669144DD1E9}">
      <dsp:nvSpPr>
        <dsp:cNvPr id="0" name=""/>
        <dsp:cNvSpPr/>
      </dsp:nvSpPr>
      <dsp:spPr>
        <a:xfrm>
          <a:off x="3488945" y="649487"/>
          <a:ext cx="720993" cy="720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1EFC0-C7FA-47E6-814A-C59B0E63CED6}">
      <dsp:nvSpPr>
        <dsp:cNvPr id="0" name=""/>
        <dsp:cNvSpPr/>
      </dsp:nvSpPr>
      <dsp:spPr>
        <a:xfrm>
          <a:off x="2819451"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Program Structure</a:t>
          </a:r>
        </a:p>
      </dsp:txBody>
      <dsp:txXfrm>
        <a:off x="2819451" y="2029674"/>
        <a:ext cx="2059980" cy="720000"/>
      </dsp:txXfrm>
    </dsp:sp>
    <dsp:sp modelId="{1A3D3B2D-99A6-49EE-B2AB-DCAA3C4754D3}">
      <dsp:nvSpPr>
        <dsp:cNvPr id="0" name=""/>
        <dsp:cNvSpPr/>
      </dsp:nvSpPr>
      <dsp:spPr>
        <a:xfrm>
          <a:off x="5641624" y="381689"/>
          <a:ext cx="1256587" cy="12565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75599-3A92-42C3-9C27-1ACFF096159B}">
      <dsp:nvSpPr>
        <dsp:cNvPr id="0" name=""/>
        <dsp:cNvSpPr/>
      </dsp:nvSpPr>
      <dsp:spPr>
        <a:xfrm>
          <a:off x="5909421" y="649487"/>
          <a:ext cx="720993" cy="720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95A277-C350-4AD2-9143-0BB76335D399}">
      <dsp:nvSpPr>
        <dsp:cNvPr id="0" name=""/>
        <dsp:cNvSpPr/>
      </dsp:nvSpPr>
      <dsp:spPr>
        <a:xfrm>
          <a:off x="5239928"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Pseudocode</a:t>
          </a:r>
        </a:p>
      </dsp:txBody>
      <dsp:txXfrm>
        <a:off x="5239928" y="2029674"/>
        <a:ext cx="2059980" cy="720000"/>
      </dsp:txXfrm>
    </dsp:sp>
    <dsp:sp modelId="{AC3B1BBD-A558-4FE1-AE44-3A096679D99A}">
      <dsp:nvSpPr>
        <dsp:cNvPr id="0" name=""/>
        <dsp:cNvSpPr/>
      </dsp:nvSpPr>
      <dsp:spPr>
        <a:xfrm>
          <a:off x="8062100" y="381689"/>
          <a:ext cx="1256587" cy="125658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289C53-ED7F-45B2-9A85-F70A7B7406D1}">
      <dsp:nvSpPr>
        <dsp:cNvPr id="0" name=""/>
        <dsp:cNvSpPr/>
      </dsp:nvSpPr>
      <dsp:spPr>
        <a:xfrm>
          <a:off x="8329898" y="649487"/>
          <a:ext cx="720993" cy="720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524BD-AEE2-4044-8584-05C06503F3F9}">
      <dsp:nvSpPr>
        <dsp:cNvPr id="0" name=""/>
        <dsp:cNvSpPr/>
      </dsp:nvSpPr>
      <dsp:spPr>
        <a:xfrm>
          <a:off x="7660404"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Flow Charts</a:t>
          </a:r>
        </a:p>
      </dsp:txBody>
      <dsp:txXfrm>
        <a:off x="7660404" y="2029674"/>
        <a:ext cx="205998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E4C5-4C81-0844-BD53-7C7A35388D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F7CF1D-0946-764A-94FC-8BA33ED9C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575478-2FA1-7E4A-B9DD-BC88692BC355}"/>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5" name="Footer Placeholder 4">
            <a:extLst>
              <a:ext uri="{FF2B5EF4-FFF2-40B4-BE49-F238E27FC236}">
                <a16:creationId xmlns:a16="http://schemas.microsoft.com/office/drawing/2014/main" id="{9F0E7CEB-694D-8D4B-9289-C4FF32F10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D8C8D-E549-6C40-9434-51AED2D4B819}"/>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163243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7643-AAC3-E842-BE12-E4FB134BF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FF807-E525-A242-9B64-AD93A90B4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45C8B-2118-4441-ABAB-F9B2335BD2A1}"/>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5" name="Footer Placeholder 4">
            <a:extLst>
              <a:ext uri="{FF2B5EF4-FFF2-40B4-BE49-F238E27FC236}">
                <a16:creationId xmlns:a16="http://schemas.microsoft.com/office/drawing/2014/main" id="{A0582334-83CD-E14A-A2E9-F99BD2AD1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8C1F5-3E55-6746-A308-9DC7078BBC1C}"/>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136681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6FC96-5702-2F4E-B61E-585D6275E1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679FE2-A130-9B4D-A47F-E7BC3FE85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17A54-4D12-694C-89F8-9BA3DD99E418}"/>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5" name="Footer Placeholder 4">
            <a:extLst>
              <a:ext uri="{FF2B5EF4-FFF2-40B4-BE49-F238E27FC236}">
                <a16:creationId xmlns:a16="http://schemas.microsoft.com/office/drawing/2014/main" id="{9921FECB-873D-9F40-B81D-BC563A87A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8D1A4-840C-A248-9007-07D7B20D656B}"/>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399282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71F1-2136-964A-B834-B19B21B13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E0FBB-6E7F-AC4D-BA32-F71C98F49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6B23D-7C88-B548-96C4-B74B25CBEBBE}"/>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5" name="Footer Placeholder 4">
            <a:extLst>
              <a:ext uri="{FF2B5EF4-FFF2-40B4-BE49-F238E27FC236}">
                <a16:creationId xmlns:a16="http://schemas.microsoft.com/office/drawing/2014/main" id="{E39CC56C-1EE2-8743-8BC1-4E5538FB8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374FE-1F00-5148-BCF6-61F330E6C33A}"/>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304871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1F3D-9639-7040-9B41-DF96BC528C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FB086-088B-E04B-AEB7-422F5E697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BEA26-BE9F-824F-93CA-E3B36A7F8990}"/>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5" name="Footer Placeholder 4">
            <a:extLst>
              <a:ext uri="{FF2B5EF4-FFF2-40B4-BE49-F238E27FC236}">
                <a16:creationId xmlns:a16="http://schemas.microsoft.com/office/drawing/2014/main" id="{034D0FF3-82E0-9144-B69E-DD852DF00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B31FA-9114-5743-9161-F75B9002605A}"/>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20371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1620-2A4C-2847-A749-144690500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35441-A597-4C4D-A055-64662B7A7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C9F98-066C-D844-AE94-008C6338A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B9CD43-1314-E347-8425-6414A34F9D28}"/>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6" name="Footer Placeholder 5">
            <a:extLst>
              <a:ext uri="{FF2B5EF4-FFF2-40B4-BE49-F238E27FC236}">
                <a16:creationId xmlns:a16="http://schemas.microsoft.com/office/drawing/2014/main" id="{2222F7AA-7A77-2C4A-A8BE-04E2AA8ED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CAA9-7C0B-AE47-873A-23C4B1488C53}"/>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143643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6C75-DC3B-5F48-B69D-485EC3C5D9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92E6D-EE07-1945-9EBA-6DEC189CD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5C134-5D2B-1F4E-BE98-4D3894FF06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2F200E-0D1F-E24D-9558-F8CD7A9A8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19A2C2-BBD7-F240-9C4D-4BF91BBE82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C098F9-5057-F64F-8FCB-4DC29E5C2C66}"/>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8" name="Footer Placeholder 7">
            <a:extLst>
              <a:ext uri="{FF2B5EF4-FFF2-40B4-BE49-F238E27FC236}">
                <a16:creationId xmlns:a16="http://schemas.microsoft.com/office/drawing/2014/main" id="{BB511D6A-6D21-564F-95AE-AB3CC43B4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68D06-826B-5240-B77B-29B188453B3F}"/>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164434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CA3D-45AE-FE44-87C2-7CF82855A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1D53BD-B955-AD42-B5FE-2B6ED4FE2564}"/>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4" name="Footer Placeholder 3">
            <a:extLst>
              <a:ext uri="{FF2B5EF4-FFF2-40B4-BE49-F238E27FC236}">
                <a16:creationId xmlns:a16="http://schemas.microsoft.com/office/drawing/2014/main" id="{BFCFC6B5-D71E-BB40-9A26-05B1090C00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BC8A4-D832-804B-A0A4-57C3E664DAC3}"/>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259257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D305B-A41E-894A-B38D-CB0523D2F555}"/>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3" name="Footer Placeholder 2">
            <a:extLst>
              <a:ext uri="{FF2B5EF4-FFF2-40B4-BE49-F238E27FC236}">
                <a16:creationId xmlns:a16="http://schemas.microsoft.com/office/drawing/2014/main" id="{7A90E461-42E0-7842-80A5-B0D76CD94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7909F-E65D-4A44-8EE5-D07C0596A868}"/>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225780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5960-296F-2C45-9B88-4CAE32048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40FFBD-9B66-454B-A180-56251E7E1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683DE9-4B5A-0A41-983E-CF5F48A55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BBDB4-E695-E74B-A4E7-154EA75494C3}"/>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6" name="Footer Placeholder 5">
            <a:extLst>
              <a:ext uri="{FF2B5EF4-FFF2-40B4-BE49-F238E27FC236}">
                <a16:creationId xmlns:a16="http://schemas.microsoft.com/office/drawing/2014/main" id="{598B896C-F955-D14C-AA68-991F210C5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1FEF0-9434-144B-AB28-40F0527BE712}"/>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296488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E7A0-1A95-C84B-99D1-DC48774C1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EABC4-C3D4-7A48-9B1D-8CA8C3D50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D4BCA-0B6A-6C46-80CB-FCE92D1E1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F4A67-FD22-7243-801C-1D3AB1DB25A0}"/>
              </a:ext>
            </a:extLst>
          </p:cNvPr>
          <p:cNvSpPr>
            <a:spLocks noGrp="1"/>
          </p:cNvSpPr>
          <p:nvPr>
            <p:ph type="dt" sz="half" idx="10"/>
          </p:nvPr>
        </p:nvSpPr>
        <p:spPr/>
        <p:txBody>
          <a:bodyPr/>
          <a:lstStyle/>
          <a:p>
            <a:fld id="{4B8325F7-6B57-2A46-80E4-D78CE5A57747}" type="datetimeFigureOut">
              <a:rPr lang="en-US" smtClean="0"/>
              <a:t>7/11/19</a:t>
            </a:fld>
            <a:endParaRPr lang="en-US"/>
          </a:p>
        </p:txBody>
      </p:sp>
      <p:sp>
        <p:nvSpPr>
          <p:cNvPr id="6" name="Footer Placeholder 5">
            <a:extLst>
              <a:ext uri="{FF2B5EF4-FFF2-40B4-BE49-F238E27FC236}">
                <a16:creationId xmlns:a16="http://schemas.microsoft.com/office/drawing/2014/main" id="{998FC62A-47F4-3642-9D0D-E589012D3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23394-5851-3848-9CB7-F334C8573937}"/>
              </a:ext>
            </a:extLst>
          </p:cNvPr>
          <p:cNvSpPr>
            <a:spLocks noGrp="1"/>
          </p:cNvSpPr>
          <p:nvPr>
            <p:ph type="sldNum" sz="quarter" idx="12"/>
          </p:nvPr>
        </p:nvSpPr>
        <p:spPr/>
        <p:txBody>
          <a:bodyPr/>
          <a:lstStyle/>
          <a:p>
            <a:fld id="{E49518CA-D268-9542-855C-370B8765CD9D}" type="slidenum">
              <a:rPr lang="en-US" smtClean="0"/>
              <a:t>‹#›</a:t>
            </a:fld>
            <a:endParaRPr lang="en-US"/>
          </a:p>
        </p:txBody>
      </p:sp>
    </p:spTree>
    <p:extLst>
      <p:ext uri="{BB962C8B-B14F-4D97-AF65-F5344CB8AC3E}">
        <p14:creationId xmlns:p14="http://schemas.microsoft.com/office/powerpoint/2010/main" val="288714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A6472-E7A2-CF41-8E7B-6EC4C3B80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F3B901-095F-5B49-9D86-D4E92A9B4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CB95C-BE7E-FD47-AB53-B0ED95A2F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325F7-6B57-2A46-80E4-D78CE5A57747}" type="datetimeFigureOut">
              <a:rPr lang="en-US" smtClean="0"/>
              <a:t>7/11/19</a:t>
            </a:fld>
            <a:endParaRPr lang="en-US"/>
          </a:p>
        </p:txBody>
      </p:sp>
      <p:sp>
        <p:nvSpPr>
          <p:cNvPr id="5" name="Footer Placeholder 4">
            <a:extLst>
              <a:ext uri="{FF2B5EF4-FFF2-40B4-BE49-F238E27FC236}">
                <a16:creationId xmlns:a16="http://schemas.microsoft.com/office/drawing/2014/main" id="{DB082173-15F3-F645-903B-6B4A6ECBE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ED84B-7B86-844B-8F26-A3D4F90C0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518CA-D268-9542-855C-370B8765CD9D}" type="slidenum">
              <a:rPr lang="en-US" smtClean="0"/>
              <a:t>‹#›</a:t>
            </a:fld>
            <a:endParaRPr lang="en-US"/>
          </a:p>
        </p:txBody>
      </p:sp>
    </p:spTree>
    <p:extLst>
      <p:ext uri="{BB962C8B-B14F-4D97-AF65-F5344CB8AC3E}">
        <p14:creationId xmlns:p14="http://schemas.microsoft.com/office/powerpoint/2010/main" val="23926851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orldometers.info/geography/how-many-countries-in-afri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AAB5-89DA-8541-B182-BA89E25CCD73}"/>
              </a:ext>
            </a:extLst>
          </p:cNvPr>
          <p:cNvSpPr>
            <a:spLocks noGrp="1"/>
          </p:cNvSpPr>
          <p:nvPr>
            <p:ph type="ctrTitle"/>
          </p:nvPr>
        </p:nvSpPr>
        <p:spPr>
          <a:xfrm>
            <a:off x="2370667" y="2187743"/>
            <a:ext cx="5293449" cy="2482515"/>
          </a:xfrm>
        </p:spPr>
        <p:txBody>
          <a:bodyPr anchor="ctr">
            <a:normAutofit/>
          </a:bodyPr>
          <a:lstStyle/>
          <a:p>
            <a:pPr algn="l"/>
            <a:r>
              <a:rPr lang="en-US" sz="5600" dirty="0"/>
              <a:t>Travel Expense Calculator</a:t>
            </a:r>
            <a:br>
              <a:rPr lang="en-US" sz="5600" dirty="0"/>
            </a:br>
            <a:r>
              <a:rPr lang="en-US" sz="5600" dirty="0"/>
              <a:t>for Africa</a:t>
            </a:r>
          </a:p>
        </p:txBody>
      </p:sp>
      <p:sp>
        <p:nvSpPr>
          <p:cNvPr id="3" name="Subtitle 2">
            <a:extLst>
              <a:ext uri="{FF2B5EF4-FFF2-40B4-BE49-F238E27FC236}">
                <a16:creationId xmlns:a16="http://schemas.microsoft.com/office/drawing/2014/main" id="{6396B604-4841-D84A-9D45-2D4D1168BE30}"/>
              </a:ext>
            </a:extLst>
          </p:cNvPr>
          <p:cNvSpPr>
            <a:spLocks noGrp="1"/>
          </p:cNvSpPr>
          <p:nvPr>
            <p:ph type="subTitle" idx="1"/>
          </p:nvPr>
        </p:nvSpPr>
        <p:spPr>
          <a:xfrm>
            <a:off x="2370667" y="4670258"/>
            <a:ext cx="5293449" cy="1371405"/>
          </a:xfrm>
        </p:spPr>
        <p:txBody>
          <a:bodyPr>
            <a:normAutofit/>
          </a:bodyPr>
          <a:lstStyle/>
          <a:p>
            <a:pPr algn="l"/>
            <a:r>
              <a:rPr lang="en-US"/>
              <a:t>By: Jhilmil Singh</a:t>
            </a:r>
          </a:p>
        </p:txBody>
      </p:sp>
      <p:pic>
        <p:nvPicPr>
          <p:cNvPr id="7" name="Graphic 6" descr="Airplane">
            <a:extLst>
              <a:ext uri="{FF2B5EF4-FFF2-40B4-BE49-F238E27FC236}">
                <a16:creationId xmlns:a16="http://schemas.microsoft.com/office/drawing/2014/main" id="{CC0E7EC7-F559-4E5C-A50D-EC191BFFE7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64D0F44E-9E3C-4F52-8705-9C8A06AB6E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3868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AB4BC-6242-CC44-8300-183A980DFE25}"/>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Description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2E6389-CBBB-824F-8181-41BC328B4B0E}"/>
              </a:ext>
            </a:extLst>
          </p:cNvPr>
          <p:cNvSpPr>
            <a:spLocks noGrp="1"/>
          </p:cNvSpPr>
          <p:nvPr>
            <p:ph idx="1"/>
          </p:nvPr>
        </p:nvSpPr>
        <p:spPr>
          <a:xfrm>
            <a:off x="4976031" y="963877"/>
            <a:ext cx="6377769" cy="4930246"/>
          </a:xfrm>
        </p:spPr>
        <p:txBody>
          <a:bodyPr anchor="ctr">
            <a:normAutofit/>
          </a:bodyPr>
          <a:lstStyle/>
          <a:p>
            <a:r>
              <a:rPr lang="en-US" sz="2400" dirty="0"/>
              <a:t>My program will prompt users to enter what country they are visiting in Africa, how many nights they will be staying at a hotel and if they will be renting a car. If they do decide to get a rental car, the program will ask how many days they will be renting it for and what kind of car they would like. My program will also inform users what the airfare and hotel cost per night will be depending on the country. The program will then calculate the total hotel cost and the  rental car cost and basically sum up the travel expenses and if a visa is also required.</a:t>
            </a:r>
          </a:p>
        </p:txBody>
      </p:sp>
    </p:spTree>
    <p:extLst>
      <p:ext uri="{BB962C8B-B14F-4D97-AF65-F5344CB8AC3E}">
        <p14:creationId xmlns:p14="http://schemas.microsoft.com/office/powerpoint/2010/main" val="293635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5A8BA3B-FBB5-B441-970E-B95C5DD878A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Technical Specifications</a:t>
            </a:r>
          </a:p>
        </p:txBody>
      </p:sp>
      <p:graphicFrame>
        <p:nvGraphicFramePr>
          <p:cNvPr id="5" name="Content Placeholder 2">
            <a:extLst>
              <a:ext uri="{FF2B5EF4-FFF2-40B4-BE49-F238E27FC236}">
                <a16:creationId xmlns:a16="http://schemas.microsoft.com/office/drawing/2014/main" id="{8326A386-DB79-4174-A625-85C0B745491C}"/>
              </a:ext>
            </a:extLst>
          </p:cNvPr>
          <p:cNvGraphicFramePr>
            <a:graphicFrameLocks noGrp="1"/>
          </p:cNvGraphicFramePr>
          <p:nvPr>
            <p:ph idx="1"/>
            <p:extLst>
              <p:ext uri="{D42A27DB-BD31-4B8C-83A1-F6EECF244321}">
                <p14:modId xmlns:p14="http://schemas.microsoft.com/office/powerpoint/2010/main" val="196952870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379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A2F3591-6AD2-3846-9E86-F1C1848E2808}"/>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Pseudocode – Part 1</a:t>
            </a:r>
          </a:p>
        </p:txBody>
      </p:sp>
      <p:sp>
        <p:nvSpPr>
          <p:cNvPr id="3" name="Content Placeholder 2">
            <a:extLst>
              <a:ext uri="{FF2B5EF4-FFF2-40B4-BE49-F238E27FC236}">
                <a16:creationId xmlns:a16="http://schemas.microsoft.com/office/drawing/2014/main" id="{9F5EA272-F80D-C24B-A4F2-0F7D5AC7898F}"/>
              </a:ext>
            </a:extLst>
          </p:cNvPr>
          <p:cNvSpPr>
            <a:spLocks noGrp="1"/>
          </p:cNvSpPr>
          <p:nvPr>
            <p:ph idx="1"/>
          </p:nvPr>
        </p:nvSpPr>
        <p:spPr>
          <a:xfrm>
            <a:off x="5120640" y="804672"/>
            <a:ext cx="6281928" cy="5248656"/>
          </a:xfrm>
        </p:spPr>
        <p:txBody>
          <a:bodyPr anchor="ctr">
            <a:normAutofit/>
          </a:bodyPr>
          <a:lstStyle/>
          <a:p>
            <a:pPr marL="514350" indent="-514350">
              <a:buAutoNum type="arabicPeriod"/>
            </a:pPr>
            <a:r>
              <a:rPr lang="en-US" sz="1100" b="1" dirty="0"/>
              <a:t>Start</a:t>
            </a:r>
            <a:r>
              <a:rPr lang="en-US" sz="1100" dirty="0"/>
              <a:t> </a:t>
            </a:r>
          </a:p>
          <a:p>
            <a:pPr marL="514350" indent="-514350">
              <a:buAutoNum type="arabicPeriod"/>
            </a:pPr>
            <a:r>
              <a:rPr lang="en-US" sz="1100" b="1" dirty="0"/>
              <a:t>Start first function</a:t>
            </a:r>
          </a:p>
          <a:p>
            <a:pPr marL="514350" indent="-514350">
              <a:buAutoNum type="arabicPeriod"/>
            </a:pPr>
            <a:r>
              <a:rPr lang="en-US" sz="1100" dirty="0"/>
              <a:t>     Initialize airfare list</a:t>
            </a:r>
          </a:p>
          <a:p>
            <a:pPr marL="514350" indent="-514350">
              <a:buAutoNum type="arabicPeriod"/>
            </a:pPr>
            <a:r>
              <a:rPr lang="en-US" sz="1100" dirty="0"/>
              <a:t>     Prompt user to enter chosen country </a:t>
            </a:r>
          </a:p>
          <a:p>
            <a:pPr marL="514350" indent="-514350">
              <a:buAutoNum type="arabicPeriod"/>
            </a:pPr>
            <a:r>
              <a:rPr lang="en-US" sz="1100" dirty="0"/>
              <a:t>     Start for loop iterating through list</a:t>
            </a:r>
          </a:p>
          <a:p>
            <a:pPr marL="514350" indent="-514350">
              <a:buAutoNum type="arabicPeriod"/>
            </a:pPr>
            <a:r>
              <a:rPr lang="en-US" sz="1100" dirty="0"/>
              <a:t>          Separate country and airfare</a:t>
            </a:r>
          </a:p>
          <a:p>
            <a:pPr marL="514350" indent="-514350">
              <a:buAutoNum type="arabicPeriod"/>
            </a:pPr>
            <a:r>
              <a:rPr lang="en-US" sz="1100" dirty="0"/>
              <a:t>               Print country and the corresponding airfare</a:t>
            </a:r>
          </a:p>
          <a:p>
            <a:pPr marL="514350" indent="-514350">
              <a:buAutoNum type="arabicPeriod"/>
            </a:pPr>
            <a:r>
              <a:rPr lang="en-US" sz="1100" b="1" dirty="0"/>
              <a:t>Start second function</a:t>
            </a:r>
          </a:p>
          <a:p>
            <a:pPr marL="514350" indent="-514350">
              <a:buAutoNum type="arabicPeriod"/>
            </a:pPr>
            <a:r>
              <a:rPr lang="en-US" sz="1100" dirty="0"/>
              <a:t>     Initialize hotel price per night list</a:t>
            </a:r>
          </a:p>
          <a:p>
            <a:pPr marL="514350" indent="-514350">
              <a:buAutoNum type="arabicPeriod"/>
            </a:pPr>
            <a:r>
              <a:rPr lang="en-US" sz="1100" dirty="0"/>
              <a:t>     Prompt user to enter chosen country once again</a:t>
            </a:r>
          </a:p>
          <a:p>
            <a:pPr marL="514350" indent="-514350">
              <a:buAutoNum type="arabicPeriod"/>
            </a:pPr>
            <a:r>
              <a:rPr lang="en-US" sz="1100" dirty="0"/>
              <a:t>     Start for loop iterating through list</a:t>
            </a:r>
          </a:p>
          <a:p>
            <a:pPr marL="514350" indent="-514350">
              <a:buAutoNum type="arabicPeriod"/>
            </a:pPr>
            <a:r>
              <a:rPr lang="en-US" sz="1100" dirty="0"/>
              <a:t>               Separate country and hotel price </a:t>
            </a:r>
          </a:p>
          <a:p>
            <a:pPr marL="514350" indent="-514350">
              <a:buAutoNum type="arabicPeriod"/>
            </a:pPr>
            <a:r>
              <a:rPr lang="en-US" sz="1100" dirty="0"/>
              <a:t>               Print country and the corresponding hotel night rate</a:t>
            </a:r>
          </a:p>
          <a:p>
            <a:pPr marL="514350" indent="-514350">
              <a:buAutoNum type="arabicPeriod"/>
            </a:pPr>
            <a:r>
              <a:rPr lang="en-US" sz="1100" b="1" dirty="0"/>
              <a:t>Start third function </a:t>
            </a:r>
          </a:p>
          <a:p>
            <a:pPr marL="514350" indent="-514350">
              <a:buAutoNum type="arabicPeriod"/>
            </a:pPr>
            <a:r>
              <a:rPr lang="en-US" sz="1100" dirty="0"/>
              <a:t>     Prompt user to enter yes if they are renting a car or no if they aren’t renting a car</a:t>
            </a:r>
          </a:p>
          <a:p>
            <a:pPr marL="514350" indent="-514350">
              <a:buAutoNum type="arabicPeriod"/>
            </a:pPr>
            <a:r>
              <a:rPr lang="en-US" sz="1100" dirty="0"/>
              <a:t>     If “rental_car” variable is Yes</a:t>
            </a:r>
          </a:p>
          <a:p>
            <a:pPr marL="514350" indent="-514350">
              <a:buAutoNum type="arabicPeriod"/>
            </a:pPr>
            <a:r>
              <a:rPr lang="en-US" sz="1100" dirty="0"/>
              <a:t>          Prompt user to enter the number of days he/she wants the rent car for</a:t>
            </a:r>
          </a:p>
          <a:p>
            <a:pPr marL="514350" indent="-514350">
              <a:buAutoNum type="arabicPeriod"/>
            </a:pPr>
            <a:r>
              <a:rPr lang="en-US" sz="1100" dirty="0"/>
              <a:t>          Prompt user to enter choice of rental car</a:t>
            </a:r>
          </a:p>
          <a:p>
            <a:pPr marL="514350" indent="-514350">
              <a:buAutoNum type="arabicPeriod"/>
            </a:pPr>
            <a:r>
              <a:rPr lang="en-US" sz="1100" dirty="0"/>
              <a:t>               Print the cost per day for renting that choice of car</a:t>
            </a:r>
          </a:p>
          <a:p>
            <a:pPr marL="0" indent="0">
              <a:buNone/>
            </a:pPr>
            <a:endParaRPr lang="en-US" sz="1100" dirty="0"/>
          </a:p>
        </p:txBody>
      </p:sp>
    </p:spTree>
    <p:extLst>
      <p:ext uri="{BB962C8B-B14F-4D97-AF65-F5344CB8AC3E}">
        <p14:creationId xmlns:p14="http://schemas.microsoft.com/office/powerpoint/2010/main" val="314877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F1FE1DB4-C6E2-2641-AE21-C0D7601BCBAD}"/>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Pseudocode – Part 2</a:t>
            </a:r>
          </a:p>
        </p:txBody>
      </p:sp>
      <p:sp>
        <p:nvSpPr>
          <p:cNvPr id="3" name="Content Placeholder 2">
            <a:extLst>
              <a:ext uri="{FF2B5EF4-FFF2-40B4-BE49-F238E27FC236}">
                <a16:creationId xmlns:a16="http://schemas.microsoft.com/office/drawing/2014/main" id="{AD757BB5-15B5-314F-91E9-5A2F7FD65240}"/>
              </a:ext>
            </a:extLst>
          </p:cNvPr>
          <p:cNvSpPr>
            <a:spLocks noGrp="1"/>
          </p:cNvSpPr>
          <p:nvPr>
            <p:ph idx="1"/>
          </p:nvPr>
        </p:nvSpPr>
        <p:spPr>
          <a:xfrm>
            <a:off x="5120640" y="804672"/>
            <a:ext cx="6281928" cy="5248656"/>
          </a:xfrm>
        </p:spPr>
        <p:txBody>
          <a:bodyPr anchor="ctr">
            <a:normAutofit fontScale="92500" lnSpcReduction="20000"/>
          </a:bodyPr>
          <a:lstStyle/>
          <a:p>
            <a:pPr marL="0" indent="0">
              <a:buNone/>
            </a:pPr>
            <a:r>
              <a:rPr lang="en-US" sz="1300" b="1" dirty="0"/>
              <a:t>20. Start fourth function</a:t>
            </a:r>
          </a:p>
          <a:p>
            <a:pPr marL="0" indent="0">
              <a:buNone/>
            </a:pPr>
            <a:r>
              <a:rPr lang="en-US" sz="1300" dirty="0"/>
              <a:t>21.      Print what country the user wants to visit</a:t>
            </a:r>
          </a:p>
          <a:p>
            <a:pPr marL="0" indent="0">
              <a:buNone/>
            </a:pPr>
            <a:r>
              <a:rPr lang="en-US" sz="1300" b="1" dirty="0"/>
              <a:t>22. Start fifth function </a:t>
            </a:r>
          </a:p>
          <a:p>
            <a:pPr marL="0" indent="0">
              <a:buNone/>
            </a:pPr>
            <a:r>
              <a:rPr lang="en-US" sz="1300" dirty="0"/>
              <a:t>23.      If “country_chosen” variable is one of the countries that requires a visa  </a:t>
            </a:r>
          </a:p>
          <a:p>
            <a:pPr marL="0" indent="0">
              <a:buNone/>
            </a:pPr>
            <a:r>
              <a:rPr lang="en-US" sz="1300" dirty="0"/>
              <a:t>24.           Print that the country will require a visa</a:t>
            </a:r>
          </a:p>
          <a:p>
            <a:pPr marL="0" indent="0">
              <a:buNone/>
            </a:pPr>
            <a:r>
              <a:rPr lang="en-US" sz="1300" dirty="0"/>
              <a:t>25.      Otherwise pass this function </a:t>
            </a:r>
          </a:p>
          <a:p>
            <a:pPr marL="0" indent="0">
              <a:buNone/>
            </a:pPr>
            <a:r>
              <a:rPr lang="en-US" sz="1300" b="1" dirty="0"/>
              <a:t>26. Start sixth function </a:t>
            </a:r>
          </a:p>
          <a:p>
            <a:pPr marL="0" indent="0">
              <a:buNone/>
            </a:pPr>
            <a:r>
              <a:rPr lang="en-US" sz="1300" dirty="0"/>
              <a:t>27.      Start for loop iterating through list</a:t>
            </a:r>
          </a:p>
          <a:p>
            <a:pPr marL="0" indent="0">
              <a:buNone/>
            </a:pPr>
            <a:r>
              <a:rPr lang="en-US" sz="1300" dirty="0"/>
              <a:t>28.           Separate country and airfare</a:t>
            </a:r>
          </a:p>
          <a:p>
            <a:pPr marL="0" indent="0">
              <a:buNone/>
            </a:pPr>
            <a:r>
              <a:rPr lang="en-US" sz="1300" dirty="0"/>
              <a:t>29.                Print what the airfare will cost</a:t>
            </a:r>
          </a:p>
          <a:p>
            <a:pPr marL="0" indent="0">
              <a:buNone/>
            </a:pPr>
            <a:r>
              <a:rPr lang="en-US" sz="1300" dirty="0"/>
              <a:t>30.                Print the hotel expense and include a formula inside the print statement.                </a:t>
            </a:r>
          </a:p>
          <a:p>
            <a:pPr marL="0" indent="0">
              <a:buNone/>
            </a:pPr>
            <a:r>
              <a:rPr lang="en-US" sz="1300" b="1" dirty="0"/>
              <a:t>31. Start seventh function </a:t>
            </a:r>
          </a:p>
          <a:p>
            <a:pPr marL="0" indent="0">
              <a:buNone/>
            </a:pPr>
            <a:r>
              <a:rPr lang="en-US" sz="1300" dirty="0"/>
              <a:t>32.     If “rental_car” variable is Yes</a:t>
            </a:r>
          </a:p>
          <a:p>
            <a:pPr marL="0" indent="0">
              <a:buNone/>
            </a:pPr>
            <a:r>
              <a:rPr lang="en-US" sz="1300" dirty="0"/>
              <a:t>33.          Print rental car expense and include a formula inside the print statement</a:t>
            </a:r>
          </a:p>
          <a:p>
            <a:pPr marL="342900" indent="-342900">
              <a:buAutoNum type="arabicPeriod" startAt="34"/>
            </a:pPr>
            <a:r>
              <a:rPr lang="en-US" sz="1300" dirty="0"/>
              <a:t>       Print total expense of travel and include a formula inside the print statement</a:t>
            </a:r>
          </a:p>
          <a:p>
            <a:pPr marL="342900" indent="-342900">
              <a:buAutoNum type="arabicPeriod" startAt="34"/>
            </a:pPr>
            <a:r>
              <a:rPr lang="en-US" sz="1300" dirty="0"/>
              <a:t>Otherwise pass this function </a:t>
            </a:r>
          </a:p>
          <a:p>
            <a:pPr marL="342900" indent="-342900">
              <a:buAutoNum type="arabicPeriod" startAt="34"/>
            </a:pPr>
            <a:r>
              <a:rPr lang="en-US" sz="1300" dirty="0"/>
              <a:t>       Print total expense of travel without “price” variable</a:t>
            </a:r>
          </a:p>
          <a:p>
            <a:pPr marL="0" indent="0">
              <a:buNone/>
            </a:pPr>
            <a:r>
              <a:rPr lang="en-US" sz="1300" b="1" dirty="0"/>
              <a:t>37. Start eighth function</a:t>
            </a:r>
          </a:p>
          <a:p>
            <a:pPr marL="342900" indent="-342900">
              <a:buAutoNum type="arabicPeriod" startAt="38"/>
            </a:pPr>
            <a:r>
              <a:rPr lang="en-US" sz="1300" dirty="0"/>
              <a:t>Print a concluding statement to the user to show the calculation is over.</a:t>
            </a:r>
          </a:p>
          <a:p>
            <a:pPr marL="0" indent="0">
              <a:buNone/>
            </a:pPr>
            <a:r>
              <a:rPr lang="en-US" sz="1300" b="1" dirty="0"/>
              <a:t>39. End</a:t>
            </a:r>
          </a:p>
        </p:txBody>
      </p:sp>
    </p:spTree>
    <p:extLst>
      <p:ext uri="{BB962C8B-B14F-4D97-AF65-F5344CB8AC3E}">
        <p14:creationId xmlns:p14="http://schemas.microsoft.com/office/powerpoint/2010/main" val="107096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998EE-8438-D84A-A477-BD26E729CC35}"/>
              </a:ext>
            </a:extLst>
          </p:cNvPr>
          <p:cNvSpPr>
            <a:spLocks noGrp="1"/>
          </p:cNvSpPr>
          <p:nvPr>
            <p:ph type="title"/>
          </p:nvPr>
        </p:nvSpPr>
        <p:spPr>
          <a:xfrm>
            <a:off x="838200" y="631825"/>
            <a:ext cx="10515600" cy="1325563"/>
          </a:xfrm>
        </p:spPr>
        <p:txBody>
          <a:bodyPr>
            <a:normAutofit/>
          </a:bodyPr>
          <a:lstStyle/>
          <a:p>
            <a:r>
              <a:rPr lang="en-US"/>
              <a:t>References</a:t>
            </a:r>
          </a:p>
        </p:txBody>
      </p:sp>
      <p:sp>
        <p:nvSpPr>
          <p:cNvPr id="3" name="Content Placeholder 2">
            <a:extLst>
              <a:ext uri="{FF2B5EF4-FFF2-40B4-BE49-F238E27FC236}">
                <a16:creationId xmlns:a16="http://schemas.microsoft.com/office/drawing/2014/main" id="{0E8ACD8D-9D34-AA4B-830C-C1EE39E62F71}"/>
              </a:ext>
            </a:extLst>
          </p:cNvPr>
          <p:cNvSpPr>
            <a:spLocks noGrp="1"/>
          </p:cNvSpPr>
          <p:nvPr>
            <p:ph idx="1"/>
          </p:nvPr>
        </p:nvSpPr>
        <p:spPr>
          <a:xfrm>
            <a:off x="838200" y="2057400"/>
            <a:ext cx="10515600" cy="3871762"/>
          </a:xfrm>
        </p:spPr>
        <p:txBody>
          <a:bodyPr>
            <a:normAutofit/>
          </a:bodyPr>
          <a:lstStyle/>
          <a:p>
            <a:r>
              <a:rPr lang="en-US" sz="2400"/>
              <a:t>W. (n.d.). Countries in Africa:. Retrieved July 14, 2019, from </a:t>
            </a:r>
            <a:r>
              <a:rPr lang="en-US" sz="2400">
                <a:hlinkClick r:id="rId2"/>
              </a:rPr>
              <a:t>https://www.worldometers.info/geography/how-many-countries-in-africa/</a:t>
            </a:r>
            <a:endParaRPr lang="en-US" sz="2400"/>
          </a:p>
          <a:p>
            <a:endParaRPr lang="en-US" sz="2400"/>
          </a:p>
        </p:txBody>
      </p:sp>
    </p:spTree>
    <p:extLst>
      <p:ext uri="{BB962C8B-B14F-4D97-AF65-F5344CB8AC3E}">
        <p14:creationId xmlns:p14="http://schemas.microsoft.com/office/powerpoint/2010/main" val="59049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TotalTime>
  <Words>495</Words>
  <Application>Microsoft Macintosh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Travel Expense Calculator for Africa</vt:lpstr>
      <vt:lpstr>Description</vt:lpstr>
      <vt:lpstr>Technical Specifications</vt:lpstr>
      <vt:lpstr>Pseudocode – Part 1</vt:lpstr>
      <vt:lpstr>Pseudocode – Part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Expense Calculator for Africa</dc:title>
  <dc:creator>Jhilmil R Singh</dc:creator>
  <cp:lastModifiedBy>Jhilmil R Singh</cp:lastModifiedBy>
  <cp:revision>16</cp:revision>
  <dcterms:created xsi:type="dcterms:W3CDTF">2019-07-14T07:13:26Z</dcterms:created>
  <dcterms:modified xsi:type="dcterms:W3CDTF">2019-07-15T21:01:09Z</dcterms:modified>
</cp:coreProperties>
</file>