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76" autoAdjust="0"/>
  </p:normalViewPr>
  <p:slideViewPr>
    <p:cSldViewPr snapToGrid="0">
      <p:cViewPr varScale="1">
        <p:scale>
          <a:sx n="85" d="100"/>
          <a:sy n="85" d="100"/>
        </p:scale>
        <p:origin x="4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B8E888-0686-47AE-96D6-4B700069B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F76DF35-F06A-4D35-855B-B10D4A533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5D63FF-6FCB-415D-B314-D87183C9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4D6E-0ED7-40F1-8BCF-DA6DBD44CE5A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916645-72E0-44BA-AF65-7CBD75768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660E60-F560-4642-8FA5-7DE5CD4D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0751-7E3E-47EA-9659-923A2B2C4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0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5621ED-FB20-4DE3-AC15-F11837E7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1298B8C-0B4D-4AFA-8ED2-A14A19124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0B53AE-D593-49DC-9DF6-26255AE0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4D6E-0ED7-40F1-8BCF-DA6DBD44CE5A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F9CDF9-AD73-4A45-B39F-61C53A8B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A1F7E7-97DC-4559-8D5B-195BABC6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0751-7E3E-47EA-9659-923A2B2C4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71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2AB8D0F-E4D7-4DC2-9530-1DBF10DA5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369C79-9F60-4DA4-AE42-01E5169EC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8387CD-AA13-49D8-B807-D438D8C2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4D6E-0ED7-40F1-8BCF-DA6DBD44CE5A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4DB84B-6BE3-4E36-B056-CEB3A0AE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BFF9FB-1E6C-47EB-A572-0E38EC39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0751-7E3E-47EA-9659-923A2B2C4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5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0765D9-EBCF-4709-83AB-92AB96509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6E94B0-7B49-4499-AF96-F8E11FCD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EF6BE2-0E32-499D-B8E2-9E132F95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4D6E-0ED7-40F1-8BCF-DA6DBD44CE5A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9976E2-3306-4644-844C-9940E265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830CCD-FA34-4070-ABAC-51EC6FC7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0751-7E3E-47EA-9659-923A2B2C4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284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383DD9-239F-4EFA-B67C-5A367EC07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FC67E1-7A15-4E91-9E29-F9B967BCD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48D16E-F662-4756-B4ED-F52CD4F83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4D6E-0ED7-40F1-8BCF-DA6DBD44CE5A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1796CF-4EE9-46DF-ADD1-EA9B31FF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76E897-C97E-4D4D-BFFA-38DDCDA7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0751-7E3E-47EA-9659-923A2B2C4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52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E7C281-608A-4676-BF4D-323F8D56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8ED68A-0789-45D3-A2DD-4E99620B4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604B741-C6B0-4C7F-A3CE-8D7E5FD95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CC7102-7D9B-4679-84C6-44C00C23B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4D6E-0ED7-40F1-8BCF-DA6DBD44CE5A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6BD79C-E779-46D6-A551-4D7E1776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5FEC65-4E08-4952-839D-8BE9AD2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0751-7E3E-47EA-9659-923A2B2C4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37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D42310-BCAF-463F-9B13-761B117E2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3C0501-F076-45FE-AA94-C02806DA0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FF90BFB-865C-4188-85B1-ECD6374A1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0EE9A05-FA4F-4BBC-BA59-E750EDD38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B48DE29-1E31-4E83-853A-054E5FE56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1F84DCC-B904-44EC-A1E5-2DAF9B0D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4D6E-0ED7-40F1-8BCF-DA6DBD44CE5A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EC71C6-B649-4DF2-98F8-75C2BE21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E2D668D-4118-4210-B8BC-CF54BF12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0751-7E3E-47EA-9659-923A2B2C4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0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79BD27-F243-404A-940A-96996268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005D1B3-5C27-4FF9-955C-181B6CC9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4D6E-0ED7-40F1-8BCF-DA6DBD44CE5A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2EAF3EE-3C46-4FF6-B891-B24F31BE2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7366E95-FB06-4A64-9C15-42080140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0751-7E3E-47EA-9659-923A2B2C4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7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62DED2B-1A6F-4821-A37C-36AB10C37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4D6E-0ED7-40F1-8BCF-DA6DBD44CE5A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F397520-DFB2-4D28-9236-B13CC9F67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7A0112-80A9-455E-B26D-AE91328C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0751-7E3E-47EA-9659-923A2B2C4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69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7AEF3A-3843-432E-A128-E302AC059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19FB14-C8ED-4B02-96EB-7F46DAC78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9D34E83-1053-416B-B922-9F072675B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94BFCA-2769-4077-AF64-CA51482B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4D6E-0ED7-40F1-8BCF-DA6DBD44CE5A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939924-46E4-4B4A-ADAD-0D697895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4054C9-1A42-42B0-9C2D-3D7C6D34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0751-7E3E-47EA-9659-923A2B2C4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42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92DCD-7B51-4DB8-98A2-2D5CF60DF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D0DA0F8-13F7-4EB9-A38F-B18860BD3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F77F882-E1C8-4874-9750-949FD2488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102142-4A4C-4461-9327-35949D7A4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4D6E-0ED7-40F1-8BCF-DA6DBD44CE5A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D85B8D-B194-4021-B28F-DE157B93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93CCA6-FF2F-4313-BC22-57A39294A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0751-7E3E-47EA-9659-923A2B2C4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07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5FD5A17-6F13-425D-B70B-54A7F00EF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FB50E7-B86B-458A-B25C-D6AD4D27D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0EF00A-1C0C-4F60-865D-CE66B426C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14D6E-0ED7-40F1-8BCF-DA6DBD44CE5A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4C6850-C21B-4ED3-8E73-F0A54661F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D7B94B-67E4-4C86-BD0F-AF4A6EF29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40751-7E3E-47EA-9659-923A2B2C4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07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橢圓 8">
            <a:extLst>
              <a:ext uri="{FF2B5EF4-FFF2-40B4-BE49-F238E27FC236}">
                <a16:creationId xmlns:a16="http://schemas.microsoft.com/office/drawing/2014/main" id="{6ABFE6CE-3A08-454E-8410-1672FE78046A}"/>
              </a:ext>
            </a:extLst>
          </p:cNvPr>
          <p:cNvSpPr/>
          <p:nvPr/>
        </p:nvSpPr>
        <p:spPr>
          <a:xfrm>
            <a:off x="390617" y="326851"/>
            <a:ext cx="1695636" cy="1514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dirty="0"/>
              <a:t>🧑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CC33F0A6-F6BB-4B0D-9218-DA6923715C8C}"/>
              </a:ext>
            </a:extLst>
          </p:cNvPr>
          <p:cNvSpPr/>
          <p:nvPr/>
        </p:nvSpPr>
        <p:spPr>
          <a:xfrm>
            <a:off x="10457895" y="62144"/>
            <a:ext cx="1624614" cy="4793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連接錢包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F4F99B28-79A3-4641-B056-925579057F2A}"/>
              </a:ext>
            </a:extLst>
          </p:cNvPr>
          <p:cNvSpPr/>
          <p:nvPr/>
        </p:nvSpPr>
        <p:spPr>
          <a:xfrm>
            <a:off x="2585229" y="3185125"/>
            <a:ext cx="1544715" cy="1784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dirty="0"/>
              <a:t>💎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3084F74-A428-4011-9F33-939374110F6D}"/>
              </a:ext>
            </a:extLst>
          </p:cNvPr>
          <p:cNvSpPr txBox="1"/>
          <p:nvPr/>
        </p:nvSpPr>
        <p:spPr>
          <a:xfrm>
            <a:off x="390617" y="1920191"/>
            <a:ext cx="154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0Xfintech1110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1840357-EC81-46DE-BFB6-5D5B40AFC0B0}"/>
              </a:ext>
            </a:extLst>
          </p:cNvPr>
          <p:cNvSpPr txBox="1"/>
          <p:nvPr/>
        </p:nvSpPr>
        <p:spPr>
          <a:xfrm>
            <a:off x="2086253" y="1920191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加入時間</a:t>
            </a:r>
            <a:r>
              <a:rPr lang="en-US" altLang="zh-TW" dirty="0"/>
              <a:t>:2022/11/10</a:t>
            </a:r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9650F754-4F0F-4931-AC13-96FD77A4C70F}"/>
              </a:ext>
            </a:extLst>
          </p:cNvPr>
          <p:cNvSpPr/>
          <p:nvPr/>
        </p:nvSpPr>
        <p:spPr>
          <a:xfrm>
            <a:off x="6284259" y="3185125"/>
            <a:ext cx="1544715" cy="1784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dirty="0"/>
              <a:t>💎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032FC58-5355-41D3-B8F8-9FAD69D399F1}"/>
              </a:ext>
            </a:extLst>
          </p:cNvPr>
          <p:cNvSpPr/>
          <p:nvPr/>
        </p:nvSpPr>
        <p:spPr>
          <a:xfrm>
            <a:off x="4434744" y="3185125"/>
            <a:ext cx="1544715" cy="1784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dirty="0"/>
              <a:t>💎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58AB5C51-2F6A-43A7-AD93-0D14A64EFA54}"/>
              </a:ext>
            </a:extLst>
          </p:cNvPr>
          <p:cNvGrpSpPr/>
          <p:nvPr/>
        </p:nvGrpSpPr>
        <p:grpSpPr>
          <a:xfrm>
            <a:off x="438565" y="2649277"/>
            <a:ext cx="328474" cy="216020"/>
            <a:chOff x="390617" y="2592280"/>
            <a:chExt cx="328474" cy="216020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A6DC23D-37C3-4B56-96A8-559A42F430C1}"/>
                </a:ext>
              </a:extLst>
            </p:cNvPr>
            <p:cNvCxnSpPr/>
            <p:nvPr/>
          </p:nvCxnSpPr>
          <p:spPr>
            <a:xfrm>
              <a:off x="390617" y="2592280"/>
              <a:ext cx="328474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5F23FA72-E0CF-48AE-A977-C2E85E550BF9}"/>
                </a:ext>
              </a:extLst>
            </p:cNvPr>
            <p:cNvCxnSpPr>
              <a:cxnSpLocks/>
            </p:cNvCxnSpPr>
            <p:nvPr/>
          </p:nvCxnSpPr>
          <p:spPr>
            <a:xfrm>
              <a:off x="471994" y="2700290"/>
              <a:ext cx="176074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846DA2BC-6763-41EA-BAD7-C14B67B4C56F}"/>
                </a:ext>
              </a:extLst>
            </p:cNvPr>
            <p:cNvCxnSpPr>
              <a:cxnSpLocks/>
            </p:cNvCxnSpPr>
            <p:nvPr/>
          </p:nvCxnSpPr>
          <p:spPr>
            <a:xfrm>
              <a:off x="508982" y="2808300"/>
              <a:ext cx="94697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2F56C0C-9C8C-4664-A8E8-B2AC058FB28E}"/>
              </a:ext>
            </a:extLst>
          </p:cNvPr>
          <p:cNvSpPr txBox="1"/>
          <p:nvPr/>
        </p:nvSpPr>
        <p:spPr>
          <a:xfrm>
            <a:off x="281993" y="30973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形狀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1E8CF01-36EA-4881-BAD6-B6D86E8E9799}"/>
              </a:ext>
            </a:extLst>
          </p:cNvPr>
          <p:cNvSpPr txBox="1"/>
          <p:nvPr/>
        </p:nvSpPr>
        <p:spPr>
          <a:xfrm>
            <a:off x="279637" y="37079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克拉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B049C12-E8E5-4A31-A303-F945FCBDB326}"/>
              </a:ext>
            </a:extLst>
          </p:cNvPr>
          <p:cNvSpPr txBox="1"/>
          <p:nvPr/>
        </p:nvSpPr>
        <p:spPr>
          <a:xfrm>
            <a:off x="279637" y="4318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顏色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C4344A6-B51B-4E1F-9088-7561B8A7D7E9}"/>
              </a:ext>
            </a:extLst>
          </p:cNvPr>
          <p:cNvSpPr txBox="1"/>
          <p:nvPr/>
        </p:nvSpPr>
        <p:spPr>
          <a:xfrm>
            <a:off x="279637" y="4929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淨度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F86EB4A-F0FA-497E-9608-4D363788EB8F}"/>
              </a:ext>
            </a:extLst>
          </p:cNvPr>
          <p:cNvSpPr txBox="1"/>
          <p:nvPr/>
        </p:nvSpPr>
        <p:spPr>
          <a:xfrm>
            <a:off x="556930" y="3429000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圓形 花式 彩鑽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DCBFC25-DDEA-4BD3-BC14-D8671D2A8516}"/>
              </a:ext>
            </a:extLst>
          </p:cNvPr>
          <p:cNvSpPr txBox="1"/>
          <p:nvPr/>
        </p:nvSpPr>
        <p:spPr>
          <a:xfrm>
            <a:off x="556930" y="4041601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30</a:t>
            </a:r>
            <a:r>
              <a:rPr lang="zh-TW" altLang="en-US" sz="1200" dirty="0"/>
              <a:t> </a:t>
            </a:r>
            <a:r>
              <a:rPr lang="en-US" altLang="zh-TW" sz="1200" dirty="0"/>
              <a:t>40</a:t>
            </a:r>
            <a:r>
              <a:rPr lang="zh-TW" altLang="en-US" sz="1200" dirty="0"/>
              <a:t> </a:t>
            </a:r>
            <a:r>
              <a:rPr lang="en-US" altLang="zh-TW" sz="1200" dirty="0"/>
              <a:t>50</a:t>
            </a:r>
            <a:r>
              <a:rPr lang="zh-TW" altLang="en-US" sz="1200" dirty="0"/>
              <a:t> </a:t>
            </a:r>
            <a:r>
              <a:rPr lang="en-US" altLang="zh-TW" sz="1200" dirty="0"/>
              <a:t>…</a:t>
            </a:r>
            <a:endParaRPr lang="zh-TW" altLang="en-US" sz="12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B4F57BC-B8A9-47D0-BD55-6F152C91040F}"/>
              </a:ext>
            </a:extLst>
          </p:cNvPr>
          <p:cNvSpPr txBox="1"/>
          <p:nvPr/>
        </p:nvSpPr>
        <p:spPr>
          <a:xfrm>
            <a:off x="572654" y="4674313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D</a:t>
            </a:r>
            <a:r>
              <a:rPr lang="zh-TW" altLang="en-US" sz="1200" dirty="0"/>
              <a:t> </a:t>
            </a:r>
            <a:r>
              <a:rPr lang="en-US" altLang="zh-TW" sz="1200" dirty="0"/>
              <a:t>E</a:t>
            </a:r>
            <a:r>
              <a:rPr lang="zh-TW" altLang="en-US" sz="1200" dirty="0"/>
              <a:t> </a:t>
            </a:r>
            <a:r>
              <a:rPr lang="en-US" altLang="zh-TW" sz="1200" dirty="0"/>
              <a:t>F</a:t>
            </a:r>
            <a:r>
              <a:rPr lang="zh-TW" altLang="en-US" sz="1200" dirty="0"/>
              <a:t> </a:t>
            </a:r>
            <a:r>
              <a:rPr lang="en-US" altLang="zh-TW" sz="1200" dirty="0"/>
              <a:t>G…</a:t>
            </a:r>
            <a:endParaRPr lang="zh-TW" altLang="en-US" sz="12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2413F00-CC0A-492A-8E1D-DF996DBDD903}"/>
              </a:ext>
            </a:extLst>
          </p:cNvPr>
          <p:cNvSpPr txBox="1"/>
          <p:nvPr/>
        </p:nvSpPr>
        <p:spPr>
          <a:xfrm>
            <a:off x="572654" y="5262803"/>
            <a:ext cx="936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FL IF VVS1…</a:t>
            </a:r>
            <a:endParaRPr lang="zh-TW" altLang="en-US" sz="12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437842B-6FDC-4366-BFFD-67E488AC477C}"/>
              </a:ext>
            </a:extLst>
          </p:cNvPr>
          <p:cNvSpPr txBox="1"/>
          <p:nvPr/>
        </p:nvSpPr>
        <p:spPr>
          <a:xfrm>
            <a:off x="2575177" y="25726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已收藏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F6D17EA-2F90-457C-8F31-48428143CE07}"/>
              </a:ext>
            </a:extLst>
          </p:cNvPr>
          <p:cNvSpPr txBox="1"/>
          <p:nvPr/>
        </p:nvSpPr>
        <p:spPr>
          <a:xfrm>
            <a:off x="3726125" y="25726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喜愛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246203B-973B-46CF-9DDE-F6690C380371}"/>
              </a:ext>
            </a:extLst>
          </p:cNvPr>
          <p:cNvSpPr txBox="1"/>
          <p:nvPr/>
        </p:nvSpPr>
        <p:spPr>
          <a:xfrm>
            <a:off x="4729559" y="25726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已上架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0235A8B-17B9-4251-A38A-61C12ACD9E4A}"/>
              </a:ext>
            </a:extLst>
          </p:cNvPr>
          <p:cNvSpPr txBox="1"/>
          <p:nvPr/>
        </p:nvSpPr>
        <p:spPr>
          <a:xfrm>
            <a:off x="5880847" y="25726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最近成交</a:t>
            </a:r>
          </a:p>
        </p:txBody>
      </p:sp>
      <p:pic>
        <p:nvPicPr>
          <p:cNvPr id="34" name="圖形 33">
            <a:extLst>
              <a:ext uri="{FF2B5EF4-FFF2-40B4-BE49-F238E27FC236}">
                <a16:creationId xmlns:a16="http://schemas.microsoft.com/office/drawing/2014/main" id="{B86349B2-F55F-4724-8302-57BE96E19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4402" y="2256153"/>
            <a:ext cx="685800" cy="685800"/>
          </a:xfrm>
          <a:prstGeom prst="rect">
            <a:avLst/>
          </a:prstGeom>
        </p:spPr>
      </p:pic>
      <p:sp>
        <p:nvSpPr>
          <p:cNvPr id="37" name="文字方塊 36">
            <a:extLst>
              <a:ext uri="{FF2B5EF4-FFF2-40B4-BE49-F238E27FC236}">
                <a16:creationId xmlns:a16="http://schemas.microsoft.com/office/drawing/2014/main" id="{DF9C5024-D1DE-4172-BE8F-4BC73C5FF578}"/>
              </a:ext>
            </a:extLst>
          </p:cNvPr>
          <p:cNvSpPr txBox="1"/>
          <p:nvPr/>
        </p:nvSpPr>
        <p:spPr>
          <a:xfrm>
            <a:off x="11270202" y="2186630"/>
            <a:ext cx="11079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dirty="0"/>
              <a:t>𓈓</a:t>
            </a:r>
          </a:p>
        </p:txBody>
      </p:sp>
    </p:spTree>
    <p:extLst>
      <p:ext uri="{BB962C8B-B14F-4D97-AF65-F5344CB8AC3E}">
        <p14:creationId xmlns:p14="http://schemas.microsoft.com/office/powerpoint/2010/main" val="85376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43</Words>
  <Application>Microsoft Office PowerPoint</Application>
  <PresentationFormat>寬螢幕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王浩晉</dc:creator>
  <cp:lastModifiedBy>王浩晉</cp:lastModifiedBy>
  <cp:revision>5</cp:revision>
  <dcterms:created xsi:type="dcterms:W3CDTF">2022-11-10T08:14:55Z</dcterms:created>
  <dcterms:modified xsi:type="dcterms:W3CDTF">2022-11-10T08:57:18Z</dcterms:modified>
</cp:coreProperties>
</file>