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8"/>
          <p:cNvSpPr/>
          <p:nvPr/>
        </p:nvSpPr>
        <p:spPr>
          <a:xfrm>
            <a:off x="390600" y="326880"/>
            <a:ext cx="1694880" cy="1513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🧑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77" name="矩形: 圓角 3"/>
          <p:cNvSpPr/>
          <p:nvPr/>
        </p:nvSpPr>
        <p:spPr>
          <a:xfrm>
            <a:off x="10458000" y="62280"/>
            <a:ext cx="1623960" cy="4788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連接錢包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矩形: 圓角 4"/>
          <p:cNvSpPr/>
          <p:nvPr/>
        </p:nvSpPr>
        <p:spPr>
          <a:xfrm>
            <a:off x="2585160" y="3185280"/>
            <a:ext cx="1544040" cy="17838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💎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79" name="文字方塊 7"/>
          <p:cNvSpPr/>
          <p:nvPr/>
        </p:nvSpPr>
        <p:spPr>
          <a:xfrm>
            <a:off x="400680" y="1920240"/>
            <a:ext cx="1521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0Xfintech1110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文字方塊 9"/>
          <p:cNvSpPr/>
          <p:nvPr/>
        </p:nvSpPr>
        <p:spPr>
          <a:xfrm>
            <a:off x="2072880" y="1920240"/>
            <a:ext cx="2313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加入時間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:2022/11/10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矩形: 圓角 10"/>
          <p:cNvSpPr/>
          <p:nvPr/>
        </p:nvSpPr>
        <p:spPr>
          <a:xfrm>
            <a:off x="6284160" y="3185280"/>
            <a:ext cx="1544040" cy="17838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💎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2" name="矩形: 圓角 11"/>
          <p:cNvSpPr/>
          <p:nvPr/>
        </p:nvSpPr>
        <p:spPr>
          <a:xfrm>
            <a:off x="4434840" y="3185280"/>
            <a:ext cx="1544040" cy="17838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💎</a:t>
            </a:r>
            <a:endParaRPr b="0" lang="en-US" sz="6600" spc="-1" strike="noStrike">
              <a:latin typeface="Arial"/>
            </a:endParaRPr>
          </a:p>
        </p:txBody>
      </p:sp>
      <p:grpSp>
        <p:nvGrpSpPr>
          <p:cNvPr id="83" name="群組 19"/>
          <p:cNvGrpSpPr/>
          <p:nvPr/>
        </p:nvGrpSpPr>
        <p:grpSpPr>
          <a:xfrm>
            <a:off x="438480" y="2649240"/>
            <a:ext cx="328320" cy="216360"/>
            <a:chOff x="438480" y="2649240"/>
            <a:chExt cx="328320" cy="216360"/>
          </a:xfrm>
        </p:grpSpPr>
        <p:sp>
          <p:nvSpPr>
            <p:cNvPr id="84" name="直線接點 13"/>
            <p:cNvSpPr/>
            <p:nvPr/>
          </p:nvSpPr>
          <p:spPr>
            <a:xfrm>
              <a:off x="438480" y="2649240"/>
              <a:ext cx="328320" cy="3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直線接點 14"/>
            <p:cNvSpPr/>
            <p:nvPr/>
          </p:nvSpPr>
          <p:spPr>
            <a:xfrm>
              <a:off x="519840" y="2757240"/>
              <a:ext cx="176040" cy="3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6" name="直線接點 16"/>
            <p:cNvSpPr/>
            <p:nvPr/>
          </p:nvSpPr>
          <p:spPr>
            <a:xfrm>
              <a:off x="556920" y="2865240"/>
              <a:ext cx="94680" cy="3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87" name="文字方塊 20"/>
          <p:cNvSpPr/>
          <p:nvPr/>
        </p:nvSpPr>
        <p:spPr>
          <a:xfrm>
            <a:off x="285480" y="3097440"/>
            <a:ext cx="6379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形狀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文字方塊 21"/>
          <p:cNvSpPr/>
          <p:nvPr/>
        </p:nvSpPr>
        <p:spPr>
          <a:xfrm>
            <a:off x="283320" y="3708000"/>
            <a:ext cx="6379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克拉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文字方塊 22"/>
          <p:cNvSpPr/>
          <p:nvPr/>
        </p:nvSpPr>
        <p:spPr>
          <a:xfrm>
            <a:off x="283320" y="4318560"/>
            <a:ext cx="6379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顏色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文字方塊 23"/>
          <p:cNvSpPr/>
          <p:nvPr/>
        </p:nvSpPr>
        <p:spPr>
          <a:xfrm>
            <a:off x="283320" y="4929120"/>
            <a:ext cx="6379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淨度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文字方塊 24"/>
          <p:cNvSpPr/>
          <p:nvPr/>
        </p:nvSpPr>
        <p:spPr>
          <a:xfrm>
            <a:off x="550080" y="3429000"/>
            <a:ext cx="11916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圓形 花式 彩鑽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文字方塊 25"/>
          <p:cNvSpPr/>
          <p:nvPr/>
        </p:nvSpPr>
        <p:spPr>
          <a:xfrm>
            <a:off x="566280" y="4041720"/>
            <a:ext cx="857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30 40 50 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文字方塊 26"/>
          <p:cNvSpPr/>
          <p:nvPr/>
        </p:nvSpPr>
        <p:spPr>
          <a:xfrm>
            <a:off x="581400" y="4674240"/>
            <a:ext cx="726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 E F G…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文字方塊 27"/>
          <p:cNvSpPr/>
          <p:nvPr/>
        </p:nvSpPr>
        <p:spPr>
          <a:xfrm>
            <a:off x="581400" y="5262840"/>
            <a:ext cx="918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FL IF VVS1…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文字方塊 28"/>
          <p:cNvSpPr/>
          <p:nvPr/>
        </p:nvSpPr>
        <p:spPr>
          <a:xfrm>
            <a:off x="2580120" y="2572560"/>
            <a:ext cx="866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已收藏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文字方塊 29"/>
          <p:cNvSpPr/>
          <p:nvPr/>
        </p:nvSpPr>
        <p:spPr>
          <a:xfrm>
            <a:off x="3729600" y="2572560"/>
            <a:ext cx="6379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喜愛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文字方塊 30"/>
          <p:cNvSpPr/>
          <p:nvPr/>
        </p:nvSpPr>
        <p:spPr>
          <a:xfrm>
            <a:off x="4734720" y="2572560"/>
            <a:ext cx="866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已上架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文字方塊 31"/>
          <p:cNvSpPr/>
          <p:nvPr/>
        </p:nvSpPr>
        <p:spPr>
          <a:xfrm>
            <a:off x="5887080" y="2572560"/>
            <a:ext cx="10951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最近成交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圖形 33" descr=""/>
          <p:cNvPicPr/>
          <p:nvPr/>
        </p:nvPicPr>
        <p:blipFill>
          <a:blip r:embed="rId1"/>
          <a:stretch/>
        </p:blipFill>
        <p:spPr>
          <a:xfrm>
            <a:off x="10584360" y="2256120"/>
            <a:ext cx="685080" cy="685080"/>
          </a:xfrm>
          <a:prstGeom prst="rect">
            <a:avLst/>
          </a:prstGeom>
          <a:ln w="0">
            <a:noFill/>
          </a:ln>
        </p:spPr>
      </p:pic>
      <p:sp>
        <p:nvSpPr>
          <p:cNvPr id="100" name="文字方塊 36"/>
          <p:cNvSpPr/>
          <p:nvPr/>
        </p:nvSpPr>
        <p:spPr>
          <a:xfrm>
            <a:off x="11270160" y="2186640"/>
            <a:ext cx="11073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hi-IN" sz="3600" spc="-1" strike="noStrike">
                <a:solidFill>
                  <a:srgbClr val="000000"/>
                </a:solidFill>
                <a:latin typeface="Calibri"/>
                <a:cs typeface="DejaVu Sans"/>
              </a:rPr>
              <a:t>𓈓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238560" cy="68565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2237840" cy="5382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176760" y="113400"/>
            <a:ext cx="2994840" cy="3470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>
            <a:off x="2340000" y="573840"/>
            <a:ext cx="9794520" cy="184212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0" y="2451240"/>
            <a:ext cx="121921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5"/>
          <a:stretch/>
        </p:blipFill>
        <p:spPr>
          <a:xfrm>
            <a:off x="2350800" y="3060360"/>
            <a:ext cx="9707760" cy="158220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0" y="2880360"/>
            <a:ext cx="121921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2272680" y="540000"/>
            <a:ext cx="360" cy="6480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6"/>
          <a:stretch/>
        </p:blipFill>
        <p:spPr>
          <a:xfrm>
            <a:off x="11520000" y="2451600"/>
            <a:ext cx="538560" cy="53856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5358600" y="3291840"/>
            <a:ext cx="1602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7"/>
          <a:stretch/>
        </p:blipFill>
        <p:spPr>
          <a:xfrm>
            <a:off x="426600" y="631080"/>
            <a:ext cx="1460880" cy="146088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8"/>
          <a:stretch/>
        </p:blipFill>
        <p:spPr>
          <a:xfrm>
            <a:off x="283320" y="2160360"/>
            <a:ext cx="1695240" cy="22248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7740000" y="5400000"/>
            <a:ext cx="161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 </a:t>
            </a:r>
            <a:r>
              <a:rPr b="0" lang="zh-TW" sz="2600" spc="-1" strike="noStrike">
                <a:latin typeface="Arial"/>
              </a:rPr>
              <a:t>會員頁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-10440" y="140040"/>
            <a:ext cx="12238560" cy="685656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2237840" cy="5382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784080" y="113400"/>
            <a:ext cx="2994840" cy="3470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180000" y="573840"/>
            <a:ext cx="11954520" cy="184212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0" y="2451240"/>
            <a:ext cx="121921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5"/>
          <a:stretch/>
        </p:blipFill>
        <p:spPr>
          <a:xfrm>
            <a:off x="180000" y="4680000"/>
            <a:ext cx="9707760" cy="15822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0" y="2880360"/>
            <a:ext cx="121921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6"/>
          <a:stretch/>
        </p:blipFill>
        <p:spPr>
          <a:xfrm>
            <a:off x="11520000" y="2451600"/>
            <a:ext cx="538560" cy="53856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7"/>
          <a:stretch/>
        </p:blipFill>
        <p:spPr>
          <a:xfrm>
            <a:off x="180000" y="0"/>
            <a:ext cx="472320" cy="47232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8"/>
          <a:stretch/>
        </p:blipFill>
        <p:spPr>
          <a:xfrm>
            <a:off x="720000" y="2520000"/>
            <a:ext cx="988200" cy="31644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9"/>
          <a:stretch/>
        </p:blipFill>
        <p:spPr>
          <a:xfrm>
            <a:off x="10032120" y="4726800"/>
            <a:ext cx="2158920" cy="157212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10"/>
          <a:stretch/>
        </p:blipFill>
        <p:spPr>
          <a:xfrm>
            <a:off x="2317680" y="2507760"/>
            <a:ext cx="1391040" cy="33516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11"/>
          <a:stretch/>
        </p:blipFill>
        <p:spPr>
          <a:xfrm>
            <a:off x="4389120" y="2486520"/>
            <a:ext cx="1178640" cy="35892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7920000" y="3600000"/>
            <a:ext cx="161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</a:rPr>
              <a:t>Home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160" y="0"/>
            <a:ext cx="12187800" cy="685584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9000000" y="2520000"/>
            <a:ext cx="197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TW" sz="2600" spc="-1" strike="noStrike">
                <a:latin typeface="Arial"/>
              </a:rPr>
              <a:t>登入</a:t>
            </a:r>
            <a:r>
              <a:rPr b="0" lang="en-US" sz="2600" spc="-1" strike="noStrike">
                <a:latin typeface="Arial"/>
              </a:rPr>
              <a:t>/</a:t>
            </a:r>
            <a:r>
              <a:rPr b="0" lang="zh-TW" sz="2600" spc="-1" strike="noStrike">
                <a:latin typeface="Arial"/>
              </a:rPr>
              <a:t>註冊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LibreOffice/7.2.5.2$Windows_X86_64 LibreOffice_project/499f9727c189e6ef3471021d6132d4c694f357e5</Application>
  <AppVersion>15.0000</AppVersion>
  <Words>43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2022-11-10T08:14:55Z</dcterms:created>
  <dc:creator>王浩晉</dc:creator>
  <dc:description/>
  <dc:language>zh-TW</dc:language>
  <cp:lastModifiedBy/>
  <dcterms:modified xsi:type="dcterms:W3CDTF">2022-12-06T11:42:07Z</dcterms:modified>
  <cp:revision>6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寬螢幕</vt:lpwstr>
  </property>
  <property fmtid="{D5CDD505-2E9C-101B-9397-08002B2CF9AE}" pid="3" name="Slides">
    <vt:i4>1</vt:i4>
  </property>
</Properties>
</file>