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80A87-B82A-44D9-AF01-5CAEE1E81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Momento 3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6DCD6-22B8-453A-8025-F5FA9D398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Sebastián Arredondo Loaiza</a:t>
            </a:r>
          </a:p>
          <a:p>
            <a:r>
              <a:rPr lang="es-CO" dirty="0"/>
              <a:t>Juan Andrés López </a:t>
            </a:r>
          </a:p>
          <a:p>
            <a:r>
              <a:rPr lang="es-CO" dirty="0" err="1"/>
              <a:t>Jose</a:t>
            </a:r>
            <a:r>
              <a:rPr lang="es-CO" dirty="0"/>
              <a:t> Julian Santiago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35B0DC-8CCB-4126-BC78-B321F847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416F2-7EDE-4B03-935A-B1CC2D40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01" y="19050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Grafica cantidad de estudiantes por programa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B5EC71-0882-4B04-B23F-B3655398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231" y="1407382"/>
            <a:ext cx="5469612" cy="4043235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986097-E474-4E0E-90F3-066D2D54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AE358-1424-4FBA-BE6A-2E2E3246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84" y="419100"/>
            <a:ext cx="8596668" cy="1320800"/>
          </a:xfrm>
        </p:spPr>
        <p:txBody>
          <a:bodyPr/>
          <a:lstStyle/>
          <a:p>
            <a:r>
              <a:rPr lang="es-CO" dirty="0"/>
              <a:t>Grafica genero por programa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2F2BC2-03C2-404F-99C6-6D8CF009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04" y="1384156"/>
            <a:ext cx="6488293" cy="3881437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BE3F9D-4334-41DD-B336-D474F046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3661FF-41EB-4756-AE15-F06020DD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973" y="1488281"/>
            <a:ext cx="6826924" cy="3881437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B65640F5-BB9F-4A6D-9B18-D784490E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513" y="401962"/>
            <a:ext cx="8596668" cy="1320800"/>
          </a:xfrm>
        </p:spPr>
        <p:txBody>
          <a:bodyPr/>
          <a:lstStyle/>
          <a:p>
            <a:r>
              <a:rPr lang="es-CO" dirty="0"/>
              <a:t>Grafica estratos por programa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DCF9E5-4A69-4509-ABF5-7A85D4C2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99A05-0D41-4D61-8611-1F080B9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Entorno virtual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5453A-F024-46B7-99F3-41AF0359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Paso 1: Obtener datos desde la API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"https://www.datos.gov.co/resource/hxd2-uqjm.json"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datos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9BC7A-64CF-4578-8D7F-7924FC96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574ED-3650-4C0C-902C-D043FDB1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AA74C-BC17-4F4D-BABE-ADC873E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Paso 2: Convertir los datos a un 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Pandas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datos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7F0C0B-63AA-4697-90F6-C42F742B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4C397-F422-448C-9B7C-CAEAE0E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ABA26-AA4D-4D18-93D5-9A88E419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Inspeccionamos las primeras filas y la estructura de los datos (HEAD)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"Primeras filas del 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s-E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B77AA9-5979-4941-BE4F-06F2CD45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2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A24D-70EA-44B4-88BB-424EC0FE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20E5D-C770-4FBF-B2AD-E96A6CF2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Inspeccionamos las primeras filas y la estructura de los datos (INFO)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s-E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Información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sobre el 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C3B006-7A98-4756-BF4A-05B3878B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6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293F4-A383-4929-81AC-B5B7190F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894B1-8D8D-44E0-836C-C2A85B5D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Inspeccionamos las primeras filas y la estructura de los datos (DESCRIBE)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s-E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Estadísticas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descriptivas:"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26CD3F-96D4-4223-94ED-70C6D3B1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5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CACEB-CFB6-48AE-9B71-00BFD01E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0A7A3-2E0F-4A57-9192-FB26AE9C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Paso 3: Preprocesamiento de los Datos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Comprobamos si hay valores nulos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s-E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Valores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nulos por columna:"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C0F8D3-C58E-4F6B-9848-3F3BF173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CF55C-91B0-40F9-8BC5-0CF171FA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21B3F-C648-4C99-B803-47B666FD5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Paso 4: Limpieza de los datos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Elimina filas con valores nulos en las columnas relevantes (si es necesario)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'estrato'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ciudad_procedencia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departamento_procedencia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8D6F85-9973-497B-9563-2968ED63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D91C7-517E-4CDD-A785-02CF6C3F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E9F92-5CC5-48B8-B396-DE30C171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Confirmación eliminación datos nulos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Comprobamos si hay valores nulos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s-E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Valores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nulos por columna:"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370EA2-14ED-4D0D-B163-1737FC33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" y="5265593"/>
            <a:ext cx="3104697" cy="1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90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299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Consolas</vt:lpstr>
      <vt:lpstr>Trebuchet MS</vt:lpstr>
      <vt:lpstr>Wingdings 3</vt:lpstr>
      <vt:lpstr>Faceta</vt:lpstr>
      <vt:lpstr>Momento 3</vt:lpstr>
      <vt:lpstr>Entorno virtual</vt:lpstr>
      <vt:lpstr>Análisis de datos</vt:lpstr>
      <vt:lpstr>Análisis de datos</vt:lpstr>
      <vt:lpstr>Análisis de datos</vt:lpstr>
      <vt:lpstr>Análisis de datos</vt:lpstr>
      <vt:lpstr>Análisis de datos</vt:lpstr>
      <vt:lpstr>Análisis de datos</vt:lpstr>
      <vt:lpstr>Análisis de datos</vt:lpstr>
      <vt:lpstr>Grafica cantidad de estudiantes por programa</vt:lpstr>
      <vt:lpstr>Grafica genero por programa</vt:lpstr>
      <vt:lpstr>Grafica estratos por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 3</dc:title>
  <dc:creator>Julian</dc:creator>
  <cp:lastModifiedBy>Julian</cp:lastModifiedBy>
  <cp:revision>4</cp:revision>
  <dcterms:created xsi:type="dcterms:W3CDTF">2024-11-26T23:27:10Z</dcterms:created>
  <dcterms:modified xsi:type="dcterms:W3CDTF">2024-11-27T00:00:22Z</dcterms:modified>
</cp:coreProperties>
</file>