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3716000" cx="24384000"/>
  <p:notesSz cx="6858000" cy="9144000"/>
  <p:embeddedFontLst>
    <p:embeddedFont>
      <p:font typeface="Ubuntu"/>
      <p:regular r:id="rId6"/>
      <p:bold r:id="rId7"/>
      <p:italic r:id="rId8"/>
      <p:boldItalic r:id="rId9"/>
    </p:embeddedFont>
    <p:embeddedFont>
      <p:font typeface="Ubuntu Medium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lsDQdlBVtgOocnwWC5gs6jhic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UbuntuMedium-bold.fntdata"/><Relationship Id="rId22" Type="http://customschemas.google.com/relationships/presentationmetadata" Target="metadata"/><Relationship Id="rId10" Type="http://schemas.openxmlformats.org/officeDocument/2006/relationships/font" Target="fonts/UbuntuMedium-regular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UbuntuMedium-boldItalic.fntdata"/><Relationship Id="rId12" Type="http://schemas.openxmlformats.org/officeDocument/2006/relationships/font" Target="fonts/Ubuntu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boldItalic.fntdata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.fntdata"/><Relationship Id="rId6" Type="http://schemas.openxmlformats.org/officeDocument/2006/relationships/font" Target="fonts/Ubuntu-regular.fntdata"/><Relationship Id="rId18" Type="http://schemas.openxmlformats.org/officeDocument/2006/relationships/font" Target="fonts/HelveticaNeueLight-regular.fntdata"/><Relationship Id="rId7" Type="http://schemas.openxmlformats.org/officeDocument/2006/relationships/font" Target="fonts/Ubuntu-bold.fntdata"/><Relationship Id="rId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文">
  <p:cSld name="引文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照片">
  <p:cSld name="照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>
  <p:cSld name="空白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照片 - 水平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 - 居中">
  <p:cSld name="标题 - 居中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照片 - 垂直">
  <p:cSld name="照片 - 垂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 - 顶部对齐">
  <p:cSld name="标题 - 顶部对齐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项目符号">
  <p:cSld name="标题与项目符号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、项目符号与照片">
  <p:cSld name="标题、项目符号与照片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项目符号">
  <p:cSld name="项目符号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照片 - 3 联">
  <p:cSld name="照片 - 3 联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>
            <p:ph idx="2" type="pic"/>
          </p:nvPr>
        </p:nvSpPr>
        <p:spPr>
          <a:xfrm>
            <a:off x="15681341" y="70358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4" type="pic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16610944" y="5993881"/>
            <a:ext cx="4466916" cy="4196352"/>
          </a:xfrm>
          <a:custGeom>
            <a:rect b="b" l="l" r="r" t="t"/>
            <a:pathLst>
              <a:path extrusionOk="0" h="21600" w="21600">
                <a:moveTo>
                  <a:pt x="8731" y="0"/>
                </a:moveTo>
                <a:lnTo>
                  <a:pt x="21600" y="74"/>
                </a:lnTo>
                <a:lnTo>
                  <a:pt x="13165" y="21600"/>
                </a:lnTo>
                <a:lnTo>
                  <a:pt x="0" y="21567"/>
                </a:lnTo>
                <a:lnTo>
                  <a:pt x="8731" y="0"/>
                </a:lnTo>
                <a:close/>
              </a:path>
            </a:pathLst>
          </a:custGeom>
          <a:solidFill>
            <a:srgbClr val="4B74A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0019" y="3916419"/>
            <a:ext cx="21132460" cy="5701025"/>
          </a:xfrm>
          <a:custGeom>
            <a:rect b="b" l="l" r="r" t="t"/>
            <a:pathLst>
              <a:path extrusionOk="0" h="21600" w="21600">
                <a:moveTo>
                  <a:pt x="0" y="209"/>
                </a:moveTo>
                <a:lnTo>
                  <a:pt x="21600" y="0"/>
                </a:lnTo>
                <a:lnTo>
                  <a:pt x="19080" y="21600"/>
                </a:lnTo>
                <a:lnTo>
                  <a:pt x="0" y="21600"/>
                </a:lnTo>
                <a:lnTo>
                  <a:pt x="0" y="209"/>
                </a:lnTo>
                <a:close/>
              </a:path>
            </a:pathLst>
          </a:custGeom>
          <a:solidFill>
            <a:srgbClr val="5A88C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图像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2089" y="158382"/>
            <a:ext cx="6117425" cy="203914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12672456" y="11302559"/>
            <a:ext cx="11734036" cy="1389225"/>
          </a:xfrm>
          <a:custGeom>
            <a:rect b="b" l="l" r="r" t="t"/>
            <a:pathLst>
              <a:path extrusionOk="0" h="21600" w="21600">
                <a:moveTo>
                  <a:pt x="116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8"/>
                </a:lnTo>
                <a:lnTo>
                  <a:pt x="1169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3681339" y="11655211"/>
            <a:ext cx="10351524" cy="683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2F30"/>
              </a:buClr>
              <a:buSzPts val="4100"/>
              <a:buFont typeface="Ubuntu"/>
              <a:buNone/>
            </a:pPr>
            <a:r>
              <a:rPr b="0" i="1" lang="en-US" sz="4100" u="none" cap="none" strike="noStrike">
                <a:solidFill>
                  <a:srgbClr val="312F30"/>
                </a:solidFill>
                <a:latin typeface="Ubuntu"/>
                <a:ea typeface="Ubuntu"/>
                <a:cs typeface="Ubuntu"/>
                <a:sym typeface="Ubuntu"/>
              </a:rPr>
              <a:t>www.jhipster.tech</a:t>
            </a:r>
            <a:endParaRPr/>
          </a:p>
        </p:txBody>
      </p:sp>
      <p:pic>
        <p:nvPicPr>
          <p:cNvPr descr="4.png"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6873" y="11044671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65" name="Google Shape;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7223" y="11044671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66" name="Google Shape;6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7573" y="11044671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67" name="Google Shape;6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7923" y="11043147"/>
            <a:ext cx="1905001" cy="19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750844" y="2414455"/>
            <a:ext cx="11141559" cy="1018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031"/>
              </a:buClr>
              <a:buSzPts val="6400"/>
              <a:buFont typeface="Ubuntu Medium"/>
              <a:buNone/>
            </a:pPr>
            <a:r>
              <a:rPr lang="en-US" sz="6400">
                <a:solidFill>
                  <a:srgbClr val="323031"/>
                </a:solidFill>
                <a:latin typeface="Ubuntu Medium"/>
                <a:ea typeface="Ubuntu Medium"/>
                <a:cs typeface="Ubuntu Medium"/>
                <a:sym typeface="Ubuntu Medium"/>
              </a:rPr>
              <a:t>Title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750854" y="4675775"/>
            <a:ext cx="4467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buntu"/>
              <a:buNone/>
            </a:pPr>
            <a:r>
              <a:rPr b="1" lang="en-US" sz="4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Talk subject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750850" y="5686454"/>
            <a:ext cx="181668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Ubuntu"/>
              <a:buNone/>
            </a:pPr>
            <a:r>
              <a:rPr lang="en-US" sz="45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Talk details……………………………...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6986413" y="854686"/>
            <a:ext cx="6404116" cy="646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031"/>
              </a:buClr>
              <a:buSzPts val="3900"/>
              <a:buFont typeface="Ubuntu Medium"/>
              <a:buNone/>
            </a:pPr>
            <a:r>
              <a:rPr b="0" i="0" lang="en-US" sz="3900" u="none" cap="none" strike="noStrike">
                <a:solidFill>
                  <a:srgbClr val="323031"/>
                </a:solidFill>
                <a:latin typeface="Ubuntu Medium"/>
                <a:ea typeface="Ubuntu Medium"/>
                <a:cs typeface="Ubuntu Medium"/>
                <a:sym typeface="Ubuntu Medium"/>
              </a:rPr>
              <a:t>JHipster </a:t>
            </a:r>
            <a:r>
              <a:rPr lang="en-US" sz="3900">
                <a:solidFill>
                  <a:srgbClr val="323031"/>
                </a:solidFill>
                <a:latin typeface="Ubuntu Medium"/>
                <a:ea typeface="Ubuntu Medium"/>
                <a:cs typeface="Ubuntu Medium"/>
                <a:sym typeface="Ubuntu Medium"/>
              </a:rPr>
              <a:t>Code Conference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