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0022" autoAdjust="0"/>
    <p:restoredTop sz="94660"/>
  </p:normalViewPr>
  <p:slideViewPr>
    <p:cSldViewPr snapToGrid="0">
      <p:cViewPr varScale="1">
        <p:scale>
          <a:sx n="77" d="100"/>
          <a:sy n="77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C2-3416-4D4E-B0A5-C01567D1852B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58A3-08C4-4A51-A28F-2F59F792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C2-3416-4D4E-B0A5-C01567D1852B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58A3-08C4-4A51-A28F-2F59F792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6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C2-3416-4D4E-B0A5-C01567D1852B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58A3-08C4-4A51-A28F-2F59F792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2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C2-3416-4D4E-B0A5-C01567D1852B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58A3-08C4-4A51-A28F-2F59F792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2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C2-3416-4D4E-B0A5-C01567D1852B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58A3-08C4-4A51-A28F-2F59F792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9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C2-3416-4D4E-B0A5-C01567D1852B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58A3-08C4-4A51-A28F-2F59F792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1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C2-3416-4D4E-B0A5-C01567D1852B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58A3-08C4-4A51-A28F-2F59F792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69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C2-3416-4D4E-B0A5-C01567D1852B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58A3-08C4-4A51-A28F-2F59F792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9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C2-3416-4D4E-B0A5-C01567D1852B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58A3-08C4-4A51-A28F-2F59F792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2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C2-3416-4D4E-B0A5-C01567D1852B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58A3-08C4-4A51-A28F-2F59F792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1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C2-3416-4D4E-B0A5-C01567D1852B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58A3-08C4-4A51-A28F-2F59F792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5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2AAC2-3416-4D4E-B0A5-C01567D1852B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D58A3-08C4-4A51-A28F-2F59F7924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1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912" y="537147"/>
            <a:ext cx="10229088" cy="257181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75488" y="607676"/>
            <a:ext cx="1075334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Project Title:</a:t>
            </a:r>
            <a:br>
              <a:rPr lang="en-US" sz="3200" b="1" dirty="0" smtClean="0"/>
            </a:br>
            <a:r>
              <a:rPr lang="en-US" sz="3200" b="1" dirty="0" smtClean="0"/>
              <a:t>PI(s):</a:t>
            </a:r>
          </a:p>
          <a:p>
            <a:r>
              <a:rPr lang="en-US" sz="3200" b="1" dirty="0" smtClean="0"/>
              <a:t>Institution:</a:t>
            </a:r>
          </a:p>
          <a:p>
            <a:r>
              <a:rPr lang="en-US" sz="3200" b="1" dirty="0" smtClean="0"/>
              <a:t>Collaborations:</a:t>
            </a:r>
            <a:br>
              <a:rPr lang="en-US" sz="3200" b="1" dirty="0" smtClean="0"/>
            </a:br>
            <a:endParaRPr lang="en-US" sz="3200" b="1" dirty="0" smtClean="0"/>
          </a:p>
          <a:p>
            <a:r>
              <a:rPr lang="en-US" sz="3200" b="1" dirty="0" smtClean="0"/>
              <a:t>Begin Date:</a:t>
            </a:r>
          </a:p>
          <a:p>
            <a:r>
              <a:rPr lang="en-US" sz="3200" b="1" dirty="0" smtClean="0"/>
              <a:t>End Date:</a:t>
            </a:r>
          </a:p>
          <a:p>
            <a:endParaRPr lang="en-US" sz="3200" b="1" dirty="0"/>
          </a:p>
          <a:p>
            <a:r>
              <a:rPr lang="en-US" sz="3200" b="1" dirty="0" smtClean="0"/>
              <a:t>Presenter Name:</a:t>
            </a:r>
            <a:endParaRPr lang="en-US" sz="3200" b="1" dirty="0"/>
          </a:p>
          <a:p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10608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4811"/>
            <a:ext cx="11612880" cy="81616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Project Goals and Accomplishments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6176" y="1142650"/>
            <a:ext cx="4584192" cy="2954655"/>
          </a:xfrm>
        </p:spPr>
        <p:txBody>
          <a:bodyPr/>
          <a:lstStyle/>
          <a:p>
            <a:pPr lvl="0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Major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goals: 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Goal 1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Goal 2 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67728" y="1142650"/>
            <a:ext cx="367588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Accomplishments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 Accomplishment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Accomplishment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29" y="3873074"/>
            <a:ext cx="5249111" cy="8318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46176" y="5090215"/>
            <a:ext cx="19851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 smtClean="0">
                <a:solidFill>
                  <a:srgbClr val="C00000"/>
                </a:solidFill>
              </a:rPr>
              <a:t>1-2 highlights: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42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        </vt:lpstr>
      <vt:lpstr>Project Goals and Accomplishments</vt:lpstr>
    </vt:vector>
  </TitlesOfParts>
  <Company>US Department of Energy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Goals and Accomplishments</dc:title>
  <dc:creator>Lessner, Eliane</dc:creator>
  <cp:lastModifiedBy>Lessner, Eliane</cp:lastModifiedBy>
  <cp:revision>4</cp:revision>
  <dcterms:created xsi:type="dcterms:W3CDTF">2017-02-07T22:59:24Z</dcterms:created>
  <dcterms:modified xsi:type="dcterms:W3CDTF">2017-02-10T23:16:48Z</dcterms:modified>
</cp:coreProperties>
</file>