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395" r:id="rId3"/>
    <p:sldId id="397" r:id="rId4"/>
    <p:sldId id="398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나눔스퀘어" panose="020B0600000101010101" pitchFamily="50" charset="-127"/>
      <p:regular r:id="rId9"/>
    </p:embeddedFont>
    <p:embeddedFont>
      <p:font typeface="나눔스퀘어 ExtraBold" panose="020B0600000101010101" pitchFamily="50" charset="-127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636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2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847"/>
    <a:srgbClr val="1A236F"/>
    <a:srgbClr val="DEDEDE"/>
    <a:srgbClr val="F07774"/>
    <a:srgbClr val="D87A7A"/>
    <a:srgbClr val="215968"/>
    <a:srgbClr val="02A284"/>
    <a:srgbClr val="02886E"/>
    <a:srgbClr val="02AC8A"/>
    <a:srgbClr val="E3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870" autoAdjust="0"/>
  </p:normalViewPr>
  <p:slideViewPr>
    <p:cSldViewPr snapToGrid="0" showGuides="1">
      <p:cViewPr varScale="1">
        <p:scale>
          <a:sx n="97" d="100"/>
          <a:sy n="97" d="100"/>
        </p:scale>
        <p:origin x="96" y="149"/>
      </p:cViewPr>
      <p:guideLst>
        <p:guide pos="3636"/>
        <p:guide orient="horz" pos="3521"/>
        <p:guide orient="horz" pos="2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AC51B-5E17-416D-A616-49DAA259DBA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A6877-8B73-4A95-9B70-003271156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7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2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8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1412813" y="65830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5A61F0C-5407-41B2-B3A8-35F9D343F00D}" type="slidenum">
              <a:rPr lang="en-US" altLang="ko-KR" sz="1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r"/>
              <a:t>‹#›</a:t>
            </a:fld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/30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0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ED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31224"/>
            <a:ext cx="12192000" cy="6858000"/>
          </a:xfrm>
          <a:prstGeom prst="rect">
            <a:avLst/>
          </a:prstGeom>
          <a:solidFill>
            <a:srgbClr val="1A2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0757" y="1001846"/>
            <a:ext cx="1066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[21-33</a:t>
            </a:r>
            <a:r>
              <a:rPr lang="ko-KR" altLang="en-US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</a:t>
            </a:r>
            <a:r>
              <a:rPr lang="en-US" altLang="ko-KR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GitHub</a:t>
            </a:r>
            <a:r>
              <a:rPr lang="ko-KR" altLang="en-US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스터디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056" y="4989548"/>
            <a:ext cx="34193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주학종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395056" y="4867540"/>
            <a:ext cx="3111942" cy="0"/>
          </a:xfrm>
          <a:prstGeom prst="line">
            <a:avLst/>
          </a:prstGeom>
          <a:ln w="3175">
            <a:solidFill>
              <a:srgbClr val="FF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395056" y="6182297"/>
            <a:ext cx="3111942" cy="0"/>
          </a:xfrm>
          <a:prstGeom prst="line">
            <a:avLst/>
          </a:prstGeom>
          <a:ln w="3175">
            <a:solidFill>
              <a:srgbClr val="FF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63" y="228478"/>
            <a:ext cx="6120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vs SVN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1011" y="862772"/>
            <a:ext cx="1149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Git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버전 관리 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(Version control system)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많은 프로그래머들이 사용 중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B1CA7-69F8-487B-B5E7-E679871963A1}"/>
              </a:ext>
            </a:extLst>
          </p:cNvPr>
          <p:cNvSpPr txBox="1"/>
          <p:nvPr/>
        </p:nvSpPr>
        <p:spPr>
          <a:xfrm>
            <a:off x="531011" y="1795739"/>
            <a:ext cx="1149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Git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대표적인 차이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24D0-EFD2-4B24-9959-BD2E3CBB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6" y="2778448"/>
            <a:ext cx="5562455" cy="2361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A5252-0D39-4E60-A742-226C1CEF11D7}"/>
              </a:ext>
            </a:extLst>
          </p:cNvPr>
          <p:cNvSpPr txBox="1"/>
          <p:nvPr/>
        </p:nvSpPr>
        <p:spPr>
          <a:xfrm>
            <a:off x="2213296" y="2451707"/>
            <a:ext cx="15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[SVN]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CC708-D36C-4247-B905-41DDC860F19A}"/>
              </a:ext>
            </a:extLst>
          </p:cNvPr>
          <p:cNvSpPr txBox="1"/>
          <p:nvPr/>
        </p:nvSpPr>
        <p:spPr>
          <a:xfrm>
            <a:off x="8110794" y="2451707"/>
            <a:ext cx="15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[git]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0704BD-AFBE-446E-81AD-B05F9759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16" y="3044752"/>
            <a:ext cx="6238875" cy="2095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460B99-5AD3-449D-9EC6-C9A76A6BAE63}"/>
              </a:ext>
            </a:extLst>
          </p:cNvPr>
          <p:cNvSpPr txBox="1"/>
          <p:nvPr/>
        </p:nvSpPr>
        <p:spPr>
          <a:xfrm>
            <a:off x="201036" y="5186119"/>
            <a:ext cx="546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집중형으로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저장소로 관리가 이루어진다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불의의 사고로 데이터가 소실되었을 때 복구가 어렵다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충돌 가능성이 높다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24131-36A3-4314-A54D-ED016BBE365C}"/>
              </a:ext>
            </a:extLst>
          </p:cNvPr>
          <p:cNvSpPr txBox="1"/>
          <p:nvPr/>
        </p:nvSpPr>
        <p:spPr>
          <a:xfrm>
            <a:off x="6019945" y="5186119"/>
            <a:ext cx="535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저장소를 둔 후에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소스만 공유하며 개별 저장소를 두어 합칠 수 있는 분산형 구조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충돌 가능성이 낮다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7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63" y="228478"/>
            <a:ext cx="6120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명령어</a:t>
            </a:r>
            <a:endParaRPr lang="en-US" altLang="ko-KR" sz="26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FEE9A87-BFA8-4F8A-A46E-D2A268A2C50D}"/>
              </a:ext>
            </a:extLst>
          </p:cNvPr>
          <p:cNvGrpSpPr/>
          <p:nvPr/>
        </p:nvGrpSpPr>
        <p:grpSpPr>
          <a:xfrm>
            <a:off x="221673" y="891555"/>
            <a:ext cx="11970327" cy="941987"/>
            <a:chOff x="221673" y="1182361"/>
            <a:chExt cx="11970327" cy="941987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4609B542-1AA5-467D-8DB6-08B0A86C5B44}"/>
                </a:ext>
              </a:extLst>
            </p:cNvPr>
            <p:cNvSpPr/>
            <p:nvPr/>
          </p:nvSpPr>
          <p:spPr>
            <a:xfrm>
              <a:off x="221673" y="1237673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A56BBB-EA8F-4627-BC4F-A1FE061FB1FB}"/>
                </a:ext>
              </a:extLst>
            </p:cNvPr>
            <p:cNvSpPr txBox="1"/>
            <p:nvPr/>
          </p:nvSpPr>
          <p:spPr>
            <a:xfrm>
              <a:off x="697266" y="1182361"/>
              <a:ext cx="1149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clone 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https://github.com/jhj0905/OHTSim.git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A805FD-0F01-4A44-B1B1-B1BE39BFC415}"/>
                </a:ext>
              </a:extLst>
            </p:cNvPr>
            <p:cNvSpPr txBox="1"/>
            <p:nvPr/>
          </p:nvSpPr>
          <p:spPr>
            <a:xfrm>
              <a:off x="697266" y="1755016"/>
              <a:ext cx="4059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 저장소에 원경 저장소를 복제한다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A89C77-09ED-435C-AB6E-9D31E22219E5}"/>
              </a:ext>
            </a:extLst>
          </p:cNvPr>
          <p:cNvGrpSpPr/>
          <p:nvPr/>
        </p:nvGrpSpPr>
        <p:grpSpPr>
          <a:xfrm>
            <a:off x="221673" y="3144798"/>
            <a:ext cx="11970327" cy="941987"/>
            <a:chOff x="221673" y="2471907"/>
            <a:chExt cx="11970327" cy="941987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3B71615E-5AF5-4C0E-8230-56DC26F95444}"/>
                </a:ext>
              </a:extLst>
            </p:cNvPr>
            <p:cNvSpPr/>
            <p:nvPr/>
          </p:nvSpPr>
          <p:spPr>
            <a:xfrm>
              <a:off x="221673" y="2527219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09F319-59D0-4A21-86B3-F50ADE773ED4}"/>
                </a:ext>
              </a:extLst>
            </p:cNvPr>
            <p:cNvSpPr txBox="1"/>
            <p:nvPr/>
          </p:nvSpPr>
          <p:spPr>
            <a:xfrm>
              <a:off x="697266" y="2471907"/>
              <a:ext cx="1149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status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9A1B68-54F1-435A-A36D-E25550EFDE62}"/>
                </a:ext>
              </a:extLst>
            </p:cNvPr>
            <p:cNvSpPr txBox="1"/>
            <p:nvPr/>
          </p:nvSpPr>
          <p:spPr>
            <a:xfrm>
              <a:off x="697266" y="3044562"/>
              <a:ext cx="1054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상태 출력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작업중인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branch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이름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로컬저장소와 원격저장소의 파일 비교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1C18ADE-596D-4F13-A7F6-4668A294A65F}"/>
              </a:ext>
            </a:extLst>
          </p:cNvPr>
          <p:cNvGrpSpPr/>
          <p:nvPr/>
        </p:nvGrpSpPr>
        <p:grpSpPr>
          <a:xfrm>
            <a:off x="221673" y="4691133"/>
            <a:ext cx="4081879" cy="369332"/>
            <a:chOff x="221673" y="3647235"/>
            <a:chExt cx="4081879" cy="369332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6EAC3683-01CA-4274-955E-4D40C7325F61}"/>
                </a:ext>
              </a:extLst>
            </p:cNvPr>
            <p:cNvSpPr/>
            <p:nvPr/>
          </p:nvSpPr>
          <p:spPr>
            <a:xfrm>
              <a:off x="221673" y="3702547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36C86-E7B0-4C51-93C4-A7C47E76D1B3}"/>
                </a:ext>
              </a:extLst>
            </p:cNvPr>
            <p:cNvSpPr txBox="1"/>
            <p:nvPr/>
          </p:nvSpPr>
          <p:spPr>
            <a:xfrm>
              <a:off x="697266" y="3647235"/>
              <a:ext cx="36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add * / git add &lt;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파일명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61153F-ABE0-4547-860A-F19A5B216DDE}"/>
              </a:ext>
            </a:extLst>
          </p:cNvPr>
          <p:cNvGrpSpPr/>
          <p:nvPr/>
        </p:nvGrpSpPr>
        <p:grpSpPr>
          <a:xfrm>
            <a:off x="10057976" y="4403611"/>
            <a:ext cx="1454805" cy="2433431"/>
            <a:chOff x="10057976" y="3775406"/>
            <a:chExt cx="1454805" cy="24334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41100A-5202-4D78-A48F-75209CA6E3AF}"/>
                </a:ext>
              </a:extLst>
            </p:cNvPr>
            <p:cNvSpPr txBox="1"/>
            <p:nvPr/>
          </p:nvSpPr>
          <p:spPr>
            <a:xfrm>
              <a:off x="10057976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원격저장소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0B931D-80B1-47D4-9C06-6FA2839019A6}"/>
                </a:ext>
              </a:extLst>
            </p:cNvPr>
            <p:cNvSpPr/>
            <p:nvPr/>
          </p:nvSpPr>
          <p:spPr>
            <a:xfrm>
              <a:off x="10194039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57133B-0AC8-45ED-8064-4EF5E74E3A42}"/>
              </a:ext>
            </a:extLst>
          </p:cNvPr>
          <p:cNvGrpSpPr/>
          <p:nvPr/>
        </p:nvGrpSpPr>
        <p:grpSpPr>
          <a:xfrm>
            <a:off x="3883813" y="4403611"/>
            <a:ext cx="1454805" cy="2433431"/>
            <a:chOff x="3883813" y="3775406"/>
            <a:chExt cx="1454805" cy="24334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ED3338-17D5-4A82-96D8-19D4EEAAF961}"/>
                </a:ext>
              </a:extLst>
            </p:cNvPr>
            <p:cNvSpPr txBox="1"/>
            <p:nvPr/>
          </p:nvSpPr>
          <p:spPr>
            <a:xfrm>
              <a:off x="3883813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로컬저장소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F0AB4-4953-4427-A96C-822C61A95448}"/>
                </a:ext>
              </a:extLst>
            </p:cNvPr>
            <p:cNvSpPr/>
            <p:nvPr/>
          </p:nvSpPr>
          <p:spPr>
            <a:xfrm>
              <a:off x="401987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3131AD-E7CA-40E0-BC97-43A355287D99}"/>
              </a:ext>
            </a:extLst>
          </p:cNvPr>
          <p:cNvGrpSpPr/>
          <p:nvPr/>
        </p:nvGrpSpPr>
        <p:grpSpPr>
          <a:xfrm>
            <a:off x="6032576" y="4403611"/>
            <a:ext cx="1454805" cy="2433431"/>
            <a:chOff x="6279233" y="3775406"/>
            <a:chExt cx="1454805" cy="24334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55DE03-7AF0-4EBB-80B6-99F43D1E08E4}"/>
                </a:ext>
              </a:extLst>
            </p:cNvPr>
            <p:cNvSpPr txBox="1"/>
            <p:nvPr/>
          </p:nvSpPr>
          <p:spPr>
            <a:xfrm>
              <a:off x="6279233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스테이지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A87CCD-61D6-44EC-99A3-0A124A5D6D18}"/>
                </a:ext>
              </a:extLst>
            </p:cNvPr>
            <p:cNvSpPr/>
            <p:nvPr/>
          </p:nvSpPr>
          <p:spPr>
            <a:xfrm>
              <a:off x="641529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90AE3B-0716-4F74-A47E-DEEDE4F578EC}"/>
              </a:ext>
            </a:extLst>
          </p:cNvPr>
          <p:cNvGrpSpPr/>
          <p:nvPr/>
        </p:nvGrpSpPr>
        <p:grpSpPr>
          <a:xfrm>
            <a:off x="8181339" y="4403611"/>
            <a:ext cx="1182679" cy="2433431"/>
            <a:chOff x="7915866" y="3775406"/>
            <a:chExt cx="1182679" cy="24334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4775FF-2900-4542-9C33-084E38C474F8}"/>
                </a:ext>
              </a:extLst>
            </p:cNvPr>
            <p:cNvSpPr/>
            <p:nvPr/>
          </p:nvSpPr>
          <p:spPr>
            <a:xfrm>
              <a:off x="791586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4DB2E-2242-4A67-9A1B-7C570137DA1F}"/>
                </a:ext>
              </a:extLst>
            </p:cNvPr>
            <p:cNvSpPr txBox="1"/>
            <p:nvPr/>
          </p:nvSpPr>
          <p:spPr>
            <a:xfrm>
              <a:off x="8103305" y="5839505"/>
              <a:ext cx="80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헤드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507B122-81BA-43AE-A4EA-5B06B461D82F}"/>
              </a:ext>
            </a:extLst>
          </p:cNvPr>
          <p:cNvSpPr/>
          <p:nvPr/>
        </p:nvSpPr>
        <p:spPr>
          <a:xfrm>
            <a:off x="9517616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9BB7CD-3AE8-4518-87C2-BFDBE7D7B0A3}"/>
              </a:ext>
            </a:extLst>
          </p:cNvPr>
          <p:cNvSpPr/>
          <p:nvPr/>
        </p:nvSpPr>
        <p:spPr>
          <a:xfrm>
            <a:off x="7565923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4502359-C287-4253-86E8-D12E9455729A}"/>
              </a:ext>
            </a:extLst>
          </p:cNvPr>
          <p:cNvSpPr/>
          <p:nvPr/>
        </p:nvSpPr>
        <p:spPr>
          <a:xfrm>
            <a:off x="5501013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735F28-EF46-43D8-973F-BB16507D688A}"/>
              </a:ext>
            </a:extLst>
          </p:cNvPr>
          <p:cNvSpPr txBox="1"/>
          <p:nvPr/>
        </p:nvSpPr>
        <p:spPr>
          <a:xfrm>
            <a:off x="5338618" y="4732819"/>
            <a:ext cx="69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AD5B4-5183-4B66-81C3-77FC9D264062}"/>
              </a:ext>
            </a:extLst>
          </p:cNvPr>
          <p:cNvSpPr txBox="1"/>
          <p:nvPr/>
        </p:nvSpPr>
        <p:spPr>
          <a:xfrm>
            <a:off x="7247437" y="4732819"/>
            <a:ext cx="10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64B71B-7B77-4E8A-85FC-41CCE6A1F304}"/>
              </a:ext>
            </a:extLst>
          </p:cNvPr>
          <p:cNvSpPr txBox="1"/>
          <p:nvPr/>
        </p:nvSpPr>
        <p:spPr>
          <a:xfrm>
            <a:off x="9260137" y="4732819"/>
            <a:ext cx="10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88AFB3-7F55-43AE-BDA3-4FE69B13B4A6}"/>
              </a:ext>
            </a:extLst>
          </p:cNvPr>
          <p:cNvGrpSpPr/>
          <p:nvPr/>
        </p:nvGrpSpPr>
        <p:grpSpPr>
          <a:xfrm>
            <a:off x="221673" y="5252181"/>
            <a:ext cx="4081879" cy="369332"/>
            <a:chOff x="221673" y="4180627"/>
            <a:chExt cx="4081879" cy="369332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ACFF43DA-4BEA-41B8-BB01-23C39AEA30B3}"/>
                </a:ext>
              </a:extLst>
            </p:cNvPr>
            <p:cNvSpPr/>
            <p:nvPr/>
          </p:nvSpPr>
          <p:spPr>
            <a:xfrm>
              <a:off x="221673" y="4235939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B65452-FAB1-4BBE-A1DA-E83B6823AA5F}"/>
                </a:ext>
              </a:extLst>
            </p:cNvPr>
            <p:cNvSpPr txBox="1"/>
            <p:nvPr/>
          </p:nvSpPr>
          <p:spPr>
            <a:xfrm>
              <a:off x="697266" y="4180627"/>
              <a:ext cx="36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commit –m “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변경내용 주석＂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24EE00-8CE3-415A-8C78-09E44F950CEB}"/>
              </a:ext>
            </a:extLst>
          </p:cNvPr>
          <p:cNvGrpSpPr/>
          <p:nvPr/>
        </p:nvGrpSpPr>
        <p:grpSpPr>
          <a:xfrm>
            <a:off x="221673" y="5813229"/>
            <a:ext cx="2135633" cy="369332"/>
            <a:chOff x="221673" y="4769331"/>
            <a:chExt cx="2135633" cy="369332"/>
          </a:xfrm>
        </p:grpSpPr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7B1CA2C4-B5CE-4A17-BC14-4B59DFB63CC7}"/>
                </a:ext>
              </a:extLst>
            </p:cNvPr>
            <p:cNvSpPr/>
            <p:nvPr/>
          </p:nvSpPr>
          <p:spPr>
            <a:xfrm>
              <a:off x="221673" y="4824643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CA1121-7106-45A6-8E09-EAADCABF0D4A}"/>
                </a:ext>
              </a:extLst>
            </p:cNvPr>
            <p:cNvSpPr txBox="1"/>
            <p:nvPr/>
          </p:nvSpPr>
          <p:spPr>
            <a:xfrm>
              <a:off x="697266" y="4769331"/>
              <a:ext cx="16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push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6393-DDD1-41A7-9728-C1CC317337BD}"/>
              </a:ext>
            </a:extLst>
          </p:cNvPr>
          <p:cNvGrpSpPr/>
          <p:nvPr/>
        </p:nvGrpSpPr>
        <p:grpSpPr>
          <a:xfrm>
            <a:off x="6345797" y="407355"/>
            <a:ext cx="3622723" cy="2433431"/>
            <a:chOff x="6168639" y="407355"/>
            <a:chExt cx="3622723" cy="243343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6E1F83-632E-45CF-9F8E-9FC1FA917CAA}"/>
                </a:ext>
              </a:extLst>
            </p:cNvPr>
            <p:cNvGrpSpPr/>
            <p:nvPr/>
          </p:nvGrpSpPr>
          <p:grpSpPr>
            <a:xfrm>
              <a:off x="6168639" y="407355"/>
              <a:ext cx="1454805" cy="2433431"/>
              <a:chOff x="10057976" y="3775406"/>
              <a:chExt cx="1454805" cy="243343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5D30E2-AD7D-48DB-A10D-0596BD24B6B1}"/>
                  </a:ext>
                </a:extLst>
              </p:cNvPr>
              <p:cNvSpPr txBox="1"/>
              <p:nvPr/>
            </p:nvSpPr>
            <p:spPr>
              <a:xfrm>
                <a:off x="10057976" y="5839505"/>
                <a:ext cx="1454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원격저장소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408606E-10DD-4C34-B061-93B2D05037E9}"/>
                  </a:ext>
                </a:extLst>
              </p:cNvPr>
              <p:cNvSpPr/>
              <p:nvPr/>
            </p:nvSpPr>
            <p:spPr>
              <a:xfrm>
                <a:off x="10194039" y="3775406"/>
                <a:ext cx="1182679" cy="17664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2AC5D925-F3E8-4983-A2AF-41AFF4F3910C}"/>
                </a:ext>
              </a:extLst>
            </p:cNvPr>
            <p:cNvSpPr/>
            <p:nvPr/>
          </p:nvSpPr>
          <p:spPr>
            <a:xfrm>
              <a:off x="7744860" y="1379692"/>
              <a:ext cx="4618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45F545-798B-434A-A4D1-4AD90566A5ED}"/>
                </a:ext>
              </a:extLst>
            </p:cNvPr>
            <p:cNvSpPr txBox="1"/>
            <p:nvPr/>
          </p:nvSpPr>
          <p:spPr>
            <a:xfrm>
              <a:off x="7487381" y="673688"/>
              <a:ext cx="103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clone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FBF4F4-0358-45E1-BDA5-29C3CFFD6C45}"/>
                </a:ext>
              </a:extLst>
            </p:cNvPr>
            <p:cNvGrpSpPr/>
            <p:nvPr/>
          </p:nvGrpSpPr>
          <p:grpSpPr>
            <a:xfrm>
              <a:off x="8336557" y="407355"/>
              <a:ext cx="1454805" cy="2433431"/>
              <a:chOff x="3883813" y="3775406"/>
              <a:chExt cx="1454805" cy="243343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7BC4F8-9BE6-47B4-A8DC-42FA4484A111}"/>
                  </a:ext>
                </a:extLst>
              </p:cNvPr>
              <p:cNvSpPr txBox="1"/>
              <p:nvPr/>
            </p:nvSpPr>
            <p:spPr>
              <a:xfrm>
                <a:off x="3883813" y="5839505"/>
                <a:ext cx="1454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로컬저장소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56373D-578A-4C02-B10F-6241AB1F45A5}"/>
                  </a:ext>
                </a:extLst>
              </p:cNvPr>
              <p:cNvSpPr/>
              <p:nvPr/>
            </p:nvSpPr>
            <p:spPr>
              <a:xfrm>
                <a:off x="4019876" y="3775406"/>
                <a:ext cx="1182679" cy="17664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D270F8-6BF5-49A5-ACC6-3587EFBB7B88}"/>
                </a:ext>
              </a:extLst>
            </p:cNvPr>
            <p:cNvSpPr txBox="1"/>
            <p:nvPr/>
          </p:nvSpPr>
          <p:spPr>
            <a:xfrm>
              <a:off x="7487381" y="1009063"/>
              <a:ext cx="103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pull</a:t>
              </a:r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4ECE373-3457-4169-B69D-7C8E4C88B5A6}"/>
              </a:ext>
            </a:extLst>
          </p:cNvPr>
          <p:cNvSpPr/>
          <p:nvPr/>
        </p:nvSpPr>
        <p:spPr>
          <a:xfrm>
            <a:off x="221673" y="1928915"/>
            <a:ext cx="346652" cy="267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720CE1-7D1D-4804-BB50-9B73987889B1}"/>
              </a:ext>
            </a:extLst>
          </p:cNvPr>
          <p:cNvSpPr txBox="1"/>
          <p:nvPr/>
        </p:nvSpPr>
        <p:spPr>
          <a:xfrm>
            <a:off x="697266" y="1873603"/>
            <a:ext cx="243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pull origin main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194224-0376-4A86-96CE-3728F90F20B1}"/>
              </a:ext>
            </a:extLst>
          </p:cNvPr>
          <p:cNvSpPr txBox="1"/>
          <p:nvPr/>
        </p:nvSpPr>
        <p:spPr>
          <a:xfrm>
            <a:off x="697266" y="2446258"/>
            <a:ext cx="526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저장소의 내용을 로컬저장소로 덮어씌운다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27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63" y="228478"/>
            <a:ext cx="6120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명령어</a:t>
            </a:r>
            <a:endParaRPr lang="en-US" altLang="ko-KR" sz="26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FEE9A87-BFA8-4F8A-A46E-D2A268A2C50D}"/>
              </a:ext>
            </a:extLst>
          </p:cNvPr>
          <p:cNvGrpSpPr/>
          <p:nvPr/>
        </p:nvGrpSpPr>
        <p:grpSpPr>
          <a:xfrm>
            <a:off x="221673" y="891555"/>
            <a:ext cx="11970327" cy="941987"/>
            <a:chOff x="221673" y="1182361"/>
            <a:chExt cx="11970327" cy="941987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4609B542-1AA5-467D-8DB6-08B0A86C5B44}"/>
                </a:ext>
              </a:extLst>
            </p:cNvPr>
            <p:cNvSpPr/>
            <p:nvPr/>
          </p:nvSpPr>
          <p:spPr>
            <a:xfrm>
              <a:off x="221673" y="1237673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A56BBB-EA8F-4627-BC4F-A1FE061FB1FB}"/>
                </a:ext>
              </a:extLst>
            </p:cNvPr>
            <p:cNvSpPr txBox="1"/>
            <p:nvPr/>
          </p:nvSpPr>
          <p:spPr>
            <a:xfrm>
              <a:off x="697266" y="1182361"/>
              <a:ext cx="1149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clone 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https://github.com/jhj0905/OHTSim.git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A805FD-0F01-4A44-B1B1-B1BE39BFC415}"/>
                </a:ext>
              </a:extLst>
            </p:cNvPr>
            <p:cNvSpPr txBox="1"/>
            <p:nvPr/>
          </p:nvSpPr>
          <p:spPr>
            <a:xfrm>
              <a:off x="697266" y="1755016"/>
              <a:ext cx="4059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 저장소에 원경 저장소를 복제한다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A89C77-09ED-435C-AB6E-9D31E22219E5}"/>
              </a:ext>
            </a:extLst>
          </p:cNvPr>
          <p:cNvGrpSpPr/>
          <p:nvPr/>
        </p:nvGrpSpPr>
        <p:grpSpPr>
          <a:xfrm>
            <a:off x="221673" y="3144798"/>
            <a:ext cx="11970327" cy="941987"/>
            <a:chOff x="221673" y="2471907"/>
            <a:chExt cx="11970327" cy="941987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3B71615E-5AF5-4C0E-8230-56DC26F95444}"/>
                </a:ext>
              </a:extLst>
            </p:cNvPr>
            <p:cNvSpPr/>
            <p:nvPr/>
          </p:nvSpPr>
          <p:spPr>
            <a:xfrm>
              <a:off x="221673" y="2527219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09F319-59D0-4A21-86B3-F50ADE773ED4}"/>
                </a:ext>
              </a:extLst>
            </p:cNvPr>
            <p:cNvSpPr txBox="1"/>
            <p:nvPr/>
          </p:nvSpPr>
          <p:spPr>
            <a:xfrm>
              <a:off x="697266" y="2471907"/>
              <a:ext cx="1149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status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9A1B68-54F1-435A-A36D-E25550EFDE62}"/>
                </a:ext>
              </a:extLst>
            </p:cNvPr>
            <p:cNvSpPr txBox="1"/>
            <p:nvPr/>
          </p:nvSpPr>
          <p:spPr>
            <a:xfrm>
              <a:off x="697266" y="3044562"/>
              <a:ext cx="1054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상태 출력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작업중인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branch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이름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로컬저장소와 원격저장소의 파일 비교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1C18ADE-596D-4F13-A7F6-4668A294A65F}"/>
              </a:ext>
            </a:extLst>
          </p:cNvPr>
          <p:cNvGrpSpPr/>
          <p:nvPr/>
        </p:nvGrpSpPr>
        <p:grpSpPr>
          <a:xfrm>
            <a:off x="221673" y="4691133"/>
            <a:ext cx="4081879" cy="369332"/>
            <a:chOff x="221673" y="3647235"/>
            <a:chExt cx="4081879" cy="369332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6EAC3683-01CA-4274-955E-4D40C7325F61}"/>
                </a:ext>
              </a:extLst>
            </p:cNvPr>
            <p:cNvSpPr/>
            <p:nvPr/>
          </p:nvSpPr>
          <p:spPr>
            <a:xfrm>
              <a:off x="221673" y="3702547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36C86-E7B0-4C51-93C4-A7C47E76D1B3}"/>
                </a:ext>
              </a:extLst>
            </p:cNvPr>
            <p:cNvSpPr txBox="1"/>
            <p:nvPr/>
          </p:nvSpPr>
          <p:spPr>
            <a:xfrm>
              <a:off x="697266" y="3647235"/>
              <a:ext cx="36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add * / git add &lt;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파일명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61153F-ABE0-4547-860A-F19A5B216DDE}"/>
              </a:ext>
            </a:extLst>
          </p:cNvPr>
          <p:cNvGrpSpPr/>
          <p:nvPr/>
        </p:nvGrpSpPr>
        <p:grpSpPr>
          <a:xfrm>
            <a:off x="10057976" y="4403611"/>
            <a:ext cx="1454805" cy="2433431"/>
            <a:chOff x="10057976" y="3775406"/>
            <a:chExt cx="1454805" cy="24334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41100A-5202-4D78-A48F-75209CA6E3AF}"/>
                </a:ext>
              </a:extLst>
            </p:cNvPr>
            <p:cNvSpPr txBox="1"/>
            <p:nvPr/>
          </p:nvSpPr>
          <p:spPr>
            <a:xfrm>
              <a:off x="10057976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원격저장소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0B931D-80B1-47D4-9C06-6FA2839019A6}"/>
                </a:ext>
              </a:extLst>
            </p:cNvPr>
            <p:cNvSpPr/>
            <p:nvPr/>
          </p:nvSpPr>
          <p:spPr>
            <a:xfrm>
              <a:off x="10194039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57133B-0AC8-45ED-8064-4EF5E74E3A42}"/>
              </a:ext>
            </a:extLst>
          </p:cNvPr>
          <p:cNvGrpSpPr/>
          <p:nvPr/>
        </p:nvGrpSpPr>
        <p:grpSpPr>
          <a:xfrm>
            <a:off x="3883813" y="4403611"/>
            <a:ext cx="1454805" cy="2433431"/>
            <a:chOff x="3883813" y="3775406"/>
            <a:chExt cx="1454805" cy="24334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ED3338-17D5-4A82-96D8-19D4EEAAF961}"/>
                </a:ext>
              </a:extLst>
            </p:cNvPr>
            <p:cNvSpPr txBox="1"/>
            <p:nvPr/>
          </p:nvSpPr>
          <p:spPr>
            <a:xfrm>
              <a:off x="3883813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로컬저장소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F0AB4-4953-4427-A96C-822C61A95448}"/>
                </a:ext>
              </a:extLst>
            </p:cNvPr>
            <p:cNvSpPr/>
            <p:nvPr/>
          </p:nvSpPr>
          <p:spPr>
            <a:xfrm>
              <a:off x="401987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3131AD-E7CA-40E0-BC97-43A355287D99}"/>
              </a:ext>
            </a:extLst>
          </p:cNvPr>
          <p:cNvGrpSpPr/>
          <p:nvPr/>
        </p:nvGrpSpPr>
        <p:grpSpPr>
          <a:xfrm>
            <a:off x="6032576" y="4403611"/>
            <a:ext cx="1454805" cy="2433431"/>
            <a:chOff x="6279233" y="3775406"/>
            <a:chExt cx="1454805" cy="24334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55DE03-7AF0-4EBB-80B6-99F43D1E08E4}"/>
                </a:ext>
              </a:extLst>
            </p:cNvPr>
            <p:cNvSpPr txBox="1"/>
            <p:nvPr/>
          </p:nvSpPr>
          <p:spPr>
            <a:xfrm>
              <a:off x="6279233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스테이지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A87CCD-61D6-44EC-99A3-0A124A5D6D18}"/>
                </a:ext>
              </a:extLst>
            </p:cNvPr>
            <p:cNvSpPr/>
            <p:nvPr/>
          </p:nvSpPr>
          <p:spPr>
            <a:xfrm>
              <a:off x="641529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90AE3B-0716-4F74-A47E-DEEDE4F578EC}"/>
              </a:ext>
            </a:extLst>
          </p:cNvPr>
          <p:cNvGrpSpPr/>
          <p:nvPr/>
        </p:nvGrpSpPr>
        <p:grpSpPr>
          <a:xfrm>
            <a:off x="8181339" y="4403611"/>
            <a:ext cx="1182679" cy="2433431"/>
            <a:chOff x="7915866" y="3775406"/>
            <a:chExt cx="1182679" cy="24334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4775FF-2900-4542-9C33-084E38C474F8}"/>
                </a:ext>
              </a:extLst>
            </p:cNvPr>
            <p:cNvSpPr/>
            <p:nvPr/>
          </p:nvSpPr>
          <p:spPr>
            <a:xfrm>
              <a:off x="791586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4DB2E-2242-4A67-9A1B-7C570137DA1F}"/>
                </a:ext>
              </a:extLst>
            </p:cNvPr>
            <p:cNvSpPr txBox="1"/>
            <p:nvPr/>
          </p:nvSpPr>
          <p:spPr>
            <a:xfrm>
              <a:off x="8103305" y="5839505"/>
              <a:ext cx="80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헤드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507B122-81BA-43AE-A4EA-5B06B461D82F}"/>
              </a:ext>
            </a:extLst>
          </p:cNvPr>
          <p:cNvSpPr/>
          <p:nvPr/>
        </p:nvSpPr>
        <p:spPr>
          <a:xfrm>
            <a:off x="9517616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9BB7CD-3AE8-4518-87C2-BFDBE7D7B0A3}"/>
              </a:ext>
            </a:extLst>
          </p:cNvPr>
          <p:cNvSpPr/>
          <p:nvPr/>
        </p:nvSpPr>
        <p:spPr>
          <a:xfrm>
            <a:off x="7565923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4502359-C287-4253-86E8-D12E9455729A}"/>
              </a:ext>
            </a:extLst>
          </p:cNvPr>
          <p:cNvSpPr/>
          <p:nvPr/>
        </p:nvSpPr>
        <p:spPr>
          <a:xfrm>
            <a:off x="5501013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735F28-EF46-43D8-973F-BB16507D688A}"/>
              </a:ext>
            </a:extLst>
          </p:cNvPr>
          <p:cNvSpPr txBox="1"/>
          <p:nvPr/>
        </p:nvSpPr>
        <p:spPr>
          <a:xfrm>
            <a:off x="5338618" y="4732819"/>
            <a:ext cx="69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AD5B4-5183-4B66-81C3-77FC9D264062}"/>
              </a:ext>
            </a:extLst>
          </p:cNvPr>
          <p:cNvSpPr txBox="1"/>
          <p:nvPr/>
        </p:nvSpPr>
        <p:spPr>
          <a:xfrm>
            <a:off x="7247437" y="4732819"/>
            <a:ext cx="10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64B71B-7B77-4E8A-85FC-41CCE6A1F304}"/>
              </a:ext>
            </a:extLst>
          </p:cNvPr>
          <p:cNvSpPr txBox="1"/>
          <p:nvPr/>
        </p:nvSpPr>
        <p:spPr>
          <a:xfrm>
            <a:off x="9260137" y="4732819"/>
            <a:ext cx="10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88AFB3-7F55-43AE-BDA3-4FE69B13B4A6}"/>
              </a:ext>
            </a:extLst>
          </p:cNvPr>
          <p:cNvGrpSpPr/>
          <p:nvPr/>
        </p:nvGrpSpPr>
        <p:grpSpPr>
          <a:xfrm>
            <a:off x="221673" y="5252181"/>
            <a:ext cx="4081879" cy="369332"/>
            <a:chOff x="221673" y="4180627"/>
            <a:chExt cx="4081879" cy="369332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ACFF43DA-4BEA-41B8-BB01-23C39AEA30B3}"/>
                </a:ext>
              </a:extLst>
            </p:cNvPr>
            <p:cNvSpPr/>
            <p:nvPr/>
          </p:nvSpPr>
          <p:spPr>
            <a:xfrm>
              <a:off x="221673" y="4235939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B65452-FAB1-4BBE-A1DA-E83B6823AA5F}"/>
                </a:ext>
              </a:extLst>
            </p:cNvPr>
            <p:cNvSpPr txBox="1"/>
            <p:nvPr/>
          </p:nvSpPr>
          <p:spPr>
            <a:xfrm>
              <a:off x="697266" y="4180627"/>
              <a:ext cx="36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commit –m “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변경내용 주석＂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24EE00-8CE3-415A-8C78-09E44F950CEB}"/>
              </a:ext>
            </a:extLst>
          </p:cNvPr>
          <p:cNvGrpSpPr/>
          <p:nvPr/>
        </p:nvGrpSpPr>
        <p:grpSpPr>
          <a:xfrm>
            <a:off x="221673" y="5813229"/>
            <a:ext cx="2135633" cy="369332"/>
            <a:chOff x="221673" y="4769331"/>
            <a:chExt cx="2135633" cy="369332"/>
          </a:xfrm>
        </p:grpSpPr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7B1CA2C4-B5CE-4A17-BC14-4B59DFB63CC7}"/>
                </a:ext>
              </a:extLst>
            </p:cNvPr>
            <p:cNvSpPr/>
            <p:nvPr/>
          </p:nvSpPr>
          <p:spPr>
            <a:xfrm>
              <a:off x="221673" y="4824643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CA1121-7106-45A6-8E09-EAADCABF0D4A}"/>
                </a:ext>
              </a:extLst>
            </p:cNvPr>
            <p:cNvSpPr txBox="1"/>
            <p:nvPr/>
          </p:nvSpPr>
          <p:spPr>
            <a:xfrm>
              <a:off x="697266" y="4769331"/>
              <a:ext cx="16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push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6393-DDD1-41A7-9728-C1CC317337BD}"/>
              </a:ext>
            </a:extLst>
          </p:cNvPr>
          <p:cNvGrpSpPr/>
          <p:nvPr/>
        </p:nvGrpSpPr>
        <p:grpSpPr>
          <a:xfrm>
            <a:off x="6345797" y="407355"/>
            <a:ext cx="3622723" cy="2433431"/>
            <a:chOff x="6168639" y="407355"/>
            <a:chExt cx="3622723" cy="243343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6E1F83-632E-45CF-9F8E-9FC1FA917CAA}"/>
                </a:ext>
              </a:extLst>
            </p:cNvPr>
            <p:cNvGrpSpPr/>
            <p:nvPr/>
          </p:nvGrpSpPr>
          <p:grpSpPr>
            <a:xfrm>
              <a:off x="6168639" y="407355"/>
              <a:ext cx="1454805" cy="2433431"/>
              <a:chOff x="10057976" y="3775406"/>
              <a:chExt cx="1454805" cy="243343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5D30E2-AD7D-48DB-A10D-0596BD24B6B1}"/>
                  </a:ext>
                </a:extLst>
              </p:cNvPr>
              <p:cNvSpPr txBox="1"/>
              <p:nvPr/>
            </p:nvSpPr>
            <p:spPr>
              <a:xfrm>
                <a:off x="10057976" y="5839505"/>
                <a:ext cx="1454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원격저장소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408606E-10DD-4C34-B061-93B2D05037E9}"/>
                  </a:ext>
                </a:extLst>
              </p:cNvPr>
              <p:cNvSpPr/>
              <p:nvPr/>
            </p:nvSpPr>
            <p:spPr>
              <a:xfrm>
                <a:off x="10194039" y="3775406"/>
                <a:ext cx="1182679" cy="17664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2AC5D925-F3E8-4983-A2AF-41AFF4F3910C}"/>
                </a:ext>
              </a:extLst>
            </p:cNvPr>
            <p:cNvSpPr/>
            <p:nvPr/>
          </p:nvSpPr>
          <p:spPr>
            <a:xfrm>
              <a:off x="7744860" y="1379692"/>
              <a:ext cx="4618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45F545-798B-434A-A4D1-4AD90566A5ED}"/>
                </a:ext>
              </a:extLst>
            </p:cNvPr>
            <p:cNvSpPr txBox="1"/>
            <p:nvPr/>
          </p:nvSpPr>
          <p:spPr>
            <a:xfrm>
              <a:off x="7487381" y="673688"/>
              <a:ext cx="103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clone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FBF4F4-0358-45E1-BDA5-29C3CFFD6C45}"/>
                </a:ext>
              </a:extLst>
            </p:cNvPr>
            <p:cNvGrpSpPr/>
            <p:nvPr/>
          </p:nvGrpSpPr>
          <p:grpSpPr>
            <a:xfrm>
              <a:off x="8336557" y="407355"/>
              <a:ext cx="1454805" cy="2433431"/>
              <a:chOff x="3883813" y="3775406"/>
              <a:chExt cx="1454805" cy="243343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7BC4F8-9BE6-47B4-A8DC-42FA4484A111}"/>
                  </a:ext>
                </a:extLst>
              </p:cNvPr>
              <p:cNvSpPr txBox="1"/>
              <p:nvPr/>
            </p:nvSpPr>
            <p:spPr>
              <a:xfrm>
                <a:off x="3883813" y="5839505"/>
                <a:ext cx="1454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로컬저장소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56373D-578A-4C02-B10F-6241AB1F45A5}"/>
                  </a:ext>
                </a:extLst>
              </p:cNvPr>
              <p:cNvSpPr/>
              <p:nvPr/>
            </p:nvSpPr>
            <p:spPr>
              <a:xfrm>
                <a:off x="4019876" y="3775406"/>
                <a:ext cx="1182679" cy="17664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D270F8-6BF5-49A5-ACC6-3587EFBB7B88}"/>
                </a:ext>
              </a:extLst>
            </p:cNvPr>
            <p:cNvSpPr txBox="1"/>
            <p:nvPr/>
          </p:nvSpPr>
          <p:spPr>
            <a:xfrm>
              <a:off x="7487381" y="1009063"/>
              <a:ext cx="103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pull</a:t>
              </a:r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4ECE373-3457-4169-B69D-7C8E4C88B5A6}"/>
              </a:ext>
            </a:extLst>
          </p:cNvPr>
          <p:cNvSpPr/>
          <p:nvPr/>
        </p:nvSpPr>
        <p:spPr>
          <a:xfrm>
            <a:off x="221673" y="1928915"/>
            <a:ext cx="346652" cy="267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720CE1-7D1D-4804-BB50-9B73987889B1}"/>
              </a:ext>
            </a:extLst>
          </p:cNvPr>
          <p:cNvSpPr txBox="1"/>
          <p:nvPr/>
        </p:nvSpPr>
        <p:spPr>
          <a:xfrm>
            <a:off x="697266" y="1873603"/>
            <a:ext cx="243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pull origin main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194224-0376-4A86-96CE-3728F90F20B1}"/>
              </a:ext>
            </a:extLst>
          </p:cNvPr>
          <p:cNvSpPr txBox="1"/>
          <p:nvPr/>
        </p:nvSpPr>
        <p:spPr>
          <a:xfrm>
            <a:off x="697266" y="2446258"/>
            <a:ext cx="526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저장소의 내용을 로컬저장소로 덮어씌운다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0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228</Words>
  <Application>Microsoft Office PowerPoint</Application>
  <PresentationFormat>와이드스크린</PresentationFormat>
  <Paragraphs>58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boram01@gmail.com</dc:creator>
  <cp:lastModifiedBy>Michael Joo</cp:lastModifiedBy>
  <cp:revision>911</cp:revision>
  <dcterms:created xsi:type="dcterms:W3CDTF">2019-03-16T06:36:54Z</dcterms:created>
  <dcterms:modified xsi:type="dcterms:W3CDTF">2021-08-17T02:07:16Z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C:\Users\kumsung\Google 드라이브\30. future\20. 산업체 공고\20. 생기원\2차 전공면접\[한국생산기술연구원]전공면접 발표자료.pptx</vt:lpwstr>
  </property>
</Properties>
</file>