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84" r:id="rId3"/>
    <p:sldId id="285" r:id="rId4"/>
    <p:sldId id="262" r:id="rId5"/>
    <p:sldId id="260" r:id="rId6"/>
    <p:sldId id="281" r:id="rId7"/>
    <p:sldId id="282" r:id="rId8"/>
    <p:sldId id="268" r:id="rId9"/>
    <p:sldId id="279" r:id="rId10"/>
    <p:sldId id="280" r:id="rId11"/>
    <p:sldId id="283" r:id="rId12"/>
    <p:sldId id="271" r:id="rId13"/>
    <p:sldId id="273" r:id="rId14"/>
    <p:sldId id="274" r:id="rId15"/>
    <p:sldId id="272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35" autoAdjust="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20F9-CE46-4D9B-8356-AE20141C10B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1516B-145D-498A-8A81-049E21A5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5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3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단어별</a:t>
            </a:r>
            <a:r>
              <a:rPr lang="ko-KR" altLang="en-US" baseline="0" dirty="0"/>
              <a:t> 메시지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5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1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2CAA3-4FB2-46F1-B1FE-1F372534A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D42FFE-1202-46A5-8D8D-71186192D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9350E-621C-4C02-9333-87E4E081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5E9C8-9E5F-4E00-AE00-FBD9F672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27EA8-D526-4829-8E81-AD97B4B6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3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4C1CA-C13E-48A7-99A6-6FBCA4D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EFFFA-91AE-4B9E-A501-493F40DE0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1CE97-D70D-451C-B5FD-B83FFA0E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6649-EA7E-4969-A733-B3F279BB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EBCCE-D70E-4035-AF63-A3ECD2B5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5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04C8B-E8F3-4719-A98A-2FFB17350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ACDC9-7413-4CE3-901A-E66FF38A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79ABF-8224-427D-8EA3-29FE31BB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7076A-055C-4840-94BE-916FADA6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B8185-3FAA-41B5-8DEE-787518BA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8B91F-6BFC-48AE-9C36-0CFE9F74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2DF41-E0F6-47E2-A9BB-8A8298D3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6BD8-3A1B-47CA-A689-806276ED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D6B03-B263-4702-B9C5-51931A2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F4D2B-D01E-49FD-B660-B3C5393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0736-6839-414F-BA0D-73B3B1FB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142B1-865F-4E79-9810-177905AA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EB4D9-77D8-4839-A219-C3B339B5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6351C-B893-40F1-B303-9FE91262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8F465-C76A-4CB5-BDBB-9BB1610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560E1-1142-40B8-A251-F4F96E7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0EC9A-96B1-4B2D-83A9-CCE54255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B8BE8-0152-44A8-A41A-5D382C40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55B07-78DF-441A-876A-DF3061F9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693A9-351C-4963-ABB0-B945FB07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6C02C-A431-4558-9E90-A187DBF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1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16317-086E-4AD4-8203-EF3A4B4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8F832-8DBC-4ADC-A517-0057B524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CDBE7C-319D-4C9A-ADF0-F8A06626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BAFAF-91E6-4BAA-B684-DDA1AD2E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9B160-4AC4-4CE4-A355-EC3FB0771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DA3BD5-BF9C-477A-A3E2-A3E0EED0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4ACD00-6848-4889-96D7-E138E34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A8DDB4-CE61-4559-B3E6-5EB56E7A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3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4E0B-EDE9-4806-A28A-D9E9E21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5C720-1231-4B8B-B5E4-26EF522C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834C-C194-4BE8-BFFE-84C60706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26D-747F-4173-94BE-BE8AFC5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6AAB4-9F45-4306-8FA0-F54B5984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28955-97DA-4C13-B6FE-55215934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B6921-693A-4441-90D8-670DA79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FA2D-1EBD-4383-8CCE-9829F15F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24BCE-A8E2-4B79-98AD-0F01CF93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CA46B-04A5-4257-BC5F-FAFBD728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1E683-2E19-4458-BCD7-4D2722EB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D4B3A-2468-4ECA-9FE6-E754EBBB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F93CE-C06D-41B7-B932-0BB7464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8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D2AF-694B-4F50-8110-17C413B4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E5CDA-A52D-4A2B-8AD8-233A4D563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4E6E8-210F-42C0-86D2-2674DC7C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5151A-65B5-42D2-8DF6-92C9314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E43F8-E76C-4549-9FC5-2338A27F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99CAA-3CF6-4134-8E1C-9DA069E2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DAC5DC-031E-468E-8D1F-B5B82348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4934A-F1C1-4996-8E8E-FE331B40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43875-8842-4697-80F1-10409B070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0FAD-4BCA-4C4E-961E-EEB3E796508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8703C-74F7-48B8-A7CF-8DB1E905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863B8-211A-4B1F-852D-3029E4A2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 구조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3390" y="619812"/>
            <a:ext cx="10065221" cy="6094626"/>
            <a:chOff x="1063390" y="619812"/>
            <a:chExt cx="10065221" cy="6094626"/>
          </a:xfrm>
        </p:grpSpPr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619812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JSON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63390" y="3206861"/>
              <a:ext cx="1080000" cy="1080000"/>
              <a:chOff x="1166535" y="2118856"/>
              <a:chExt cx="1080000" cy="108000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178972" y="2489579"/>
                <a:ext cx="1055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166535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421268" y="3047390"/>
              <a:ext cx="531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 Commands, Reply Commands(ACK, NACK) 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61E9482-F260-4916-BDFE-B0299234D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391" y="3385944"/>
              <a:ext cx="786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143390" y="3769225"/>
              <a:ext cx="7868651" cy="338554"/>
              <a:chOff x="2246535" y="3021188"/>
              <a:chExt cx="7868651" cy="338554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2EE71A2C-F672-4E4B-ABE9-2890576EBB63}"/>
                  </a:ext>
                </a:extLst>
              </p:cNvPr>
              <p:cNvCxnSpPr/>
              <p:nvPr/>
            </p:nvCxnSpPr>
            <p:spPr>
              <a:xfrm>
                <a:off x="2246535" y="3359742"/>
                <a:ext cx="78686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13C37D-7C53-4FAE-B9A4-55A7CB65AE36}"/>
                  </a:ext>
                </a:extLst>
              </p:cNvPr>
              <p:cNvSpPr txBox="1"/>
              <p:nvPr/>
            </p:nvSpPr>
            <p:spPr>
              <a:xfrm flipH="1">
                <a:off x="3167426" y="3021188"/>
                <a:ext cx="6026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Reply Commands(ACK, NACK), User Commands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048611" y="3206861"/>
              <a:ext cx="1080000" cy="1080000"/>
              <a:chOff x="10151756" y="2118856"/>
              <a:chExt cx="1080000" cy="108000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0212153" y="2489579"/>
                <a:ext cx="95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0151756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6636001" y="1322606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7259877" y="2086266"/>
              <a:ext cx="2128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Load Init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>
              <a:off x="2169613" y="1322606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2793489" y="2086266"/>
              <a:ext cx="2128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Map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순서도: 자기 디스크 52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5634438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>
              <a:off x="6636000" y="4308564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>
              <a:off x="7259876" y="4826003"/>
              <a:ext cx="21282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Init DB,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Save 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2169613" y="4177791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 flipV="1">
              <a:off x="2026745" y="4368147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1946978" y="4991419"/>
              <a:ext cx="3967762" cy="584775"/>
              <a:chOff x="1889828" y="4600894"/>
              <a:chExt cx="3967762" cy="58477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3729301" y="4600894"/>
                <a:ext cx="2128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Update Simulation Data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1889828" y="4600894"/>
                <a:ext cx="2128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Visualize </a:t>
                </a:r>
              </a:p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Simulation Results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09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1682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User Information – UnitySW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 등의 시뮬레이터 상태정보를  송수신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901D6B-D46E-40C3-8EEE-854F6A4B7EFD}"/>
              </a:ext>
            </a:extLst>
          </p:cNvPr>
          <p:cNvCxnSpPr>
            <a:cxnSpLocks/>
          </p:cNvCxnSpPr>
          <p:nvPr/>
        </p:nvCxnSpPr>
        <p:spPr>
          <a:xfrm flipH="1">
            <a:off x="2138897" y="2322072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566525" y="2014295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[User Cmd] “ZP”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A796BF-4E5A-49CF-9626-43EF7C65C50C}"/>
              </a:ext>
            </a:extLst>
          </p:cNvPr>
          <p:cNvGrpSpPr/>
          <p:nvPr/>
        </p:nvGrpSpPr>
        <p:grpSpPr>
          <a:xfrm>
            <a:off x="2138897" y="2818962"/>
            <a:ext cx="7991039" cy="307777"/>
            <a:chOff x="2138897" y="3222319"/>
            <a:chExt cx="7991039" cy="307777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9A81301-3C10-4DA7-9060-7EA2C8E2A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897" y="3530096"/>
              <a:ext cx="7991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3709051" y="3222319"/>
              <a:ext cx="53779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[ACK] “AP”</a:t>
              </a: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133004" y="1774372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3004" y="4881108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5013556"/>
            <a:ext cx="118689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Cmd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사용자가 시뮬레이션을 정지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 하는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상태를 송신한다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문제가 없는 경우 해당 명령을 수행한다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 등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NACK(Error)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명령 수행이 불가능한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명령 수행이 가능한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77C77-57CB-4B53-B0DD-4952AE521BE1}"/>
              </a:ext>
            </a:extLst>
          </p:cNvPr>
          <p:cNvSpPr txBox="1"/>
          <p:nvPr/>
        </p:nvSpPr>
        <p:spPr>
          <a:xfrm>
            <a:off x="321517" y="1907301"/>
            <a:ext cx="169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5C7750-CE25-4113-AB20-C7EFE92B98F3}"/>
              </a:ext>
            </a:extLst>
          </p:cNvPr>
          <p:cNvSpPr/>
          <p:nvPr/>
        </p:nvSpPr>
        <p:spPr>
          <a:xfrm>
            <a:off x="344614" y="2248729"/>
            <a:ext cx="1653098" cy="2410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5AA3ED-E935-4BDE-8054-625D481A2E96}"/>
              </a:ext>
            </a:extLst>
          </p:cNvPr>
          <p:cNvSpPr/>
          <p:nvPr/>
        </p:nvSpPr>
        <p:spPr>
          <a:xfrm>
            <a:off x="3709051" y="2511185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[NACK] “NP”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AD10C-3416-4A21-87BC-1517BF6B0327}"/>
              </a:ext>
            </a:extLst>
          </p:cNvPr>
          <p:cNvSpPr txBox="1"/>
          <p:nvPr/>
        </p:nvSpPr>
        <p:spPr>
          <a:xfrm>
            <a:off x="10184316" y="1907301"/>
            <a:ext cx="169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375FDA3-6CFB-4645-A117-4FB15DBD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05504"/>
              </p:ext>
            </p:extLst>
          </p:nvPr>
        </p:nvGraphicFramePr>
        <p:xfrm>
          <a:off x="359425" y="909124"/>
          <a:ext cx="1766911" cy="689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4847">
                  <a:extLst>
                    <a:ext uri="{9D8B030D-6E8A-4147-A177-3AD203B41FA5}">
                      <a16:colId xmlns:a16="http://schemas.microsoft.com/office/drawing/2014/main" val="775886720"/>
                    </a:ext>
                  </a:extLst>
                </a:gridCol>
                <a:gridCol w="862064">
                  <a:extLst>
                    <a:ext uri="{9D8B030D-6E8A-4147-A177-3AD203B41FA5}">
                      <a16:colId xmlns:a16="http://schemas.microsoft.com/office/drawing/2014/main" val="3677619463"/>
                    </a:ext>
                  </a:extLst>
                </a:gridCol>
              </a:tblGrid>
              <a:tr h="9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072806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S, 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55441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75795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46500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D0563B-640D-4EEC-A10B-12DC3B1F6423}"/>
              </a:ext>
            </a:extLst>
          </p:cNvPr>
          <p:cNvSpPr/>
          <p:nvPr/>
        </p:nvSpPr>
        <p:spPr>
          <a:xfrm>
            <a:off x="1901981" y="1976801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정지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D659FD-DBC4-451C-9ADD-4F62DEC3A9D4}"/>
              </a:ext>
            </a:extLst>
          </p:cNvPr>
          <p:cNvSpPr/>
          <p:nvPr/>
        </p:nvSpPr>
        <p:spPr>
          <a:xfrm>
            <a:off x="8583986" y="2808055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정지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10ECC0-3381-4175-9B14-D155361F833E}"/>
              </a:ext>
            </a:extLst>
          </p:cNvPr>
          <p:cNvSpPr/>
          <p:nvPr/>
        </p:nvSpPr>
        <p:spPr>
          <a:xfrm>
            <a:off x="10223791" y="2248729"/>
            <a:ext cx="1653098" cy="2410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5D9067-096F-405D-B85F-34CFAD058FA4}"/>
              </a:ext>
            </a:extLst>
          </p:cNvPr>
          <p:cNvCxnSpPr>
            <a:cxnSpLocks/>
          </p:cNvCxnSpPr>
          <p:nvPr/>
        </p:nvCxnSpPr>
        <p:spPr>
          <a:xfrm flipH="1">
            <a:off x="2138897" y="3724329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DB0B6F-008A-4B55-8C3D-EF280790C0E9}"/>
              </a:ext>
            </a:extLst>
          </p:cNvPr>
          <p:cNvSpPr/>
          <p:nvPr/>
        </p:nvSpPr>
        <p:spPr>
          <a:xfrm>
            <a:off x="3566525" y="3416552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[User Cmd] “ZS”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058EBC9-CBE4-4238-9BF6-C9FFE0D3633F}"/>
              </a:ext>
            </a:extLst>
          </p:cNvPr>
          <p:cNvGrpSpPr/>
          <p:nvPr/>
        </p:nvGrpSpPr>
        <p:grpSpPr>
          <a:xfrm>
            <a:off x="2138897" y="4221219"/>
            <a:ext cx="7991039" cy="307777"/>
            <a:chOff x="2138897" y="3222319"/>
            <a:chExt cx="7991039" cy="307777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2C43B1E-4BD5-47CF-A402-107699EAB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897" y="3530096"/>
              <a:ext cx="7991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3EE99D-3B43-4C44-93C3-DE3F82D861CF}"/>
                </a:ext>
              </a:extLst>
            </p:cNvPr>
            <p:cNvSpPr/>
            <p:nvPr/>
          </p:nvSpPr>
          <p:spPr>
            <a:xfrm>
              <a:off x="3709051" y="3222319"/>
              <a:ext cx="53779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[ACK] “AS”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DA4CD5D-4831-4709-8111-C3534D0DFEE1}"/>
              </a:ext>
            </a:extLst>
          </p:cNvPr>
          <p:cNvCxnSpPr>
            <a:cxnSpLocks/>
          </p:cNvCxnSpPr>
          <p:nvPr/>
        </p:nvCxnSpPr>
        <p:spPr>
          <a:xfrm flipH="1">
            <a:off x="2126336" y="3879220"/>
            <a:ext cx="8003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0A71DA-498C-460B-85A1-98957011AE2F}"/>
              </a:ext>
            </a:extLst>
          </p:cNvPr>
          <p:cNvSpPr/>
          <p:nvPr/>
        </p:nvSpPr>
        <p:spPr>
          <a:xfrm>
            <a:off x="3709051" y="3913442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[NACK] “NS”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C232C3-2F4C-4F98-B213-8A9B5C72B3F0}"/>
              </a:ext>
            </a:extLst>
          </p:cNvPr>
          <p:cNvSpPr/>
          <p:nvPr/>
        </p:nvSpPr>
        <p:spPr>
          <a:xfrm>
            <a:off x="1901981" y="3379058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재생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C4425A-D2EC-467E-8A61-D169484969CF}"/>
              </a:ext>
            </a:extLst>
          </p:cNvPr>
          <p:cNvSpPr/>
          <p:nvPr/>
        </p:nvSpPr>
        <p:spPr>
          <a:xfrm>
            <a:off x="8583986" y="4210312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재생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5EA9E15-0851-4AAD-BF2E-30F787AC406D}"/>
              </a:ext>
            </a:extLst>
          </p:cNvPr>
          <p:cNvCxnSpPr>
            <a:cxnSpLocks/>
          </p:cNvCxnSpPr>
          <p:nvPr/>
        </p:nvCxnSpPr>
        <p:spPr>
          <a:xfrm flipH="1">
            <a:off x="2126336" y="2476963"/>
            <a:ext cx="8003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19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10342099" y="6132284"/>
            <a:ext cx="1849901" cy="323165"/>
            <a:chOff x="6480027" y="674321"/>
            <a:chExt cx="1849901" cy="323165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활성화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342099" y="6505795"/>
            <a:ext cx="1849901" cy="323165"/>
            <a:chOff x="6480027" y="674321"/>
            <a:chExt cx="1849901" cy="32316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비활성화</a:t>
              </a:r>
            </a:p>
          </p:txBody>
        </p:sp>
        <p:sp>
          <p:nvSpPr>
            <p:cNvPr id="92" name="타원 91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9705" y="1359216"/>
            <a:ext cx="10272393" cy="5498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69705" y="1359216"/>
            <a:ext cx="1730764" cy="323165"/>
            <a:chOff x="6480027" y="674321"/>
            <a:chExt cx="1849901" cy="349824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80027" y="674321"/>
              <a:ext cx="1849901" cy="34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Connection</a:t>
              </a:r>
              <a:endParaRPr lang="ko-KR" altLang="en-US" sz="150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" y="1686792"/>
            <a:ext cx="8457683" cy="51421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8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Simulation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4" y="864682"/>
            <a:ext cx="4562475" cy="5096564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공간 맵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493835" y="430095"/>
            <a:ext cx="2450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Simulation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화면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76234" y="817057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949959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분석 결과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69066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16115" y="1128620"/>
            <a:ext cx="4082241" cy="3887168"/>
            <a:chOff x="6861984" y="966695"/>
            <a:chExt cx="4082241" cy="388716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B6654F1-82D4-4E9F-9A99-FEB778BC8D0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84" y="966695"/>
              <a:ext cx="4082241" cy="191938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B6654F1-82D4-4E9F-9A99-FEB778BC8D0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84" y="2934483"/>
              <a:ext cx="4082241" cy="1919380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6576234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341366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7341365" y="1109663"/>
            <a:ext cx="2002659" cy="1144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Lead Time</a:t>
            </a:r>
          </a:p>
          <a:p>
            <a:r>
              <a:rPr lang="en-US" altLang="ko-KR" sz="1500" dirty="0"/>
              <a:t>Tact Time</a:t>
            </a:r>
          </a:p>
          <a:p>
            <a:r>
              <a:rPr lang="en-US" altLang="ko-KR" sz="1500" dirty="0"/>
              <a:t>LOB(Line Of Balance)</a:t>
            </a:r>
          </a:p>
          <a:p>
            <a:r>
              <a:rPr lang="en-US" altLang="ko-KR" sz="1500" dirty="0"/>
              <a:t>Cycle Time</a:t>
            </a:r>
          </a:p>
          <a:p>
            <a:r>
              <a:rPr lang="en-US" altLang="ko-KR" sz="1500" dirty="0"/>
              <a:t>Loss Time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3499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48631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466687" y="5078172"/>
            <a:ext cx="202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가시화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9924137" y="5078172"/>
            <a:ext cx="202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수치 가시화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8478104" y="416119"/>
            <a:ext cx="202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탭 확장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8616127" y="718077"/>
            <a:ext cx="425002" cy="612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7719165" y="4861505"/>
            <a:ext cx="0" cy="253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10748115" y="4861505"/>
            <a:ext cx="0" cy="253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 스크롤 포함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483264" y="864682"/>
            <a:ext cx="4631661" cy="506939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확대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69066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499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48631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13763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8895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776213" y="110966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+150%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576234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 스크롤 포함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하이라이트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6234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49959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축소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76234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1366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106498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871630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8809994" y="110966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+80%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66" y="1495842"/>
            <a:ext cx="3117186" cy="3482088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9669791" y="763245"/>
            <a:ext cx="2153356" cy="338554"/>
            <a:chOff x="4109159" y="804724"/>
            <a:chExt cx="2153356" cy="33855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0" y="804724"/>
              <a:ext cx="20228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선택된 탭 하이라이트 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오른쪽 화살표 45"/>
          <p:cNvSpPr/>
          <p:nvPr/>
        </p:nvSpPr>
        <p:spPr>
          <a:xfrm rot="12724643">
            <a:off x="9507616" y="1045208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41366" y="1590438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8185598" y="1583168"/>
            <a:ext cx="3098237" cy="338554"/>
            <a:chOff x="4109159" y="804724"/>
            <a:chExt cx="3098237" cy="3385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0" y="804724"/>
              <a:ext cx="2967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선택가능한 탭 윤곽선 하이라이트 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6576234" y="1590438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42" name="오른쪽 화살표 41"/>
          <p:cNvSpPr/>
          <p:nvPr/>
        </p:nvSpPr>
        <p:spPr>
          <a:xfrm rot="12724643">
            <a:off x="7161803" y="1865131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1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483264" y="864682"/>
            <a:ext cx="4631661" cy="506939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실행관련 기능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499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48631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13763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8895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44027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 flipH="1">
            <a:off x="3382982" y="850532"/>
            <a:ext cx="144885" cy="224872"/>
            <a:chOff x="3941244" y="850532"/>
            <a:chExt cx="144885" cy="224872"/>
          </a:xfrm>
          <a:solidFill>
            <a:srgbClr val="FFC000"/>
          </a:solidFill>
        </p:grpSpPr>
        <p:sp>
          <p:nvSpPr>
            <p:cNvPr id="34" name="갈매기형 수장 33"/>
            <p:cNvSpPr/>
            <p:nvPr/>
          </p:nvSpPr>
          <p:spPr>
            <a:xfrm>
              <a:off x="4002881" y="850532"/>
              <a:ext cx="83248" cy="2248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3941244" y="850532"/>
              <a:ext cx="83248" cy="2248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이등변 삼각형 4"/>
          <p:cNvSpPr/>
          <p:nvPr/>
        </p:nvSpPr>
        <p:spPr>
          <a:xfrm rot="5400000">
            <a:off x="3646727" y="869800"/>
            <a:ext cx="224872" cy="18633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3925319" y="804724"/>
            <a:ext cx="1348229" cy="338554"/>
            <a:chOff x="3925319" y="804724"/>
            <a:chExt cx="1348229" cy="338554"/>
          </a:xfrm>
        </p:grpSpPr>
        <p:grpSp>
          <p:nvGrpSpPr>
            <p:cNvPr id="4" name="그룹 3"/>
            <p:cNvGrpSpPr/>
            <p:nvPr/>
          </p:nvGrpSpPr>
          <p:grpSpPr>
            <a:xfrm>
              <a:off x="3925319" y="850532"/>
              <a:ext cx="144885" cy="224872"/>
              <a:chOff x="3941244" y="850532"/>
              <a:chExt cx="144885" cy="224872"/>
            </a:xfrm>
            <a:solidFill>
              <a:srgbClr val="FFC000"/>
            </a:solidFill>
          </p:grpSpPr>
          <p:sp>
            <p:nvSpPr>
              <p:cNvPr id="2" name="갈매기형 수장 1"/>
              <p:cNvSpPr/>
              <p:nvPr/>
            </p:nvSpPr>
            <p:spPr>
              <a:xfrm>
                <a:off x="4002881" y="850532"/>
                <a:ext cx="83248" cy="2248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갈매기형 수장 25"/>
              <p:cNvSpPr/>
              <p:nvPr/>
            </p:nvSpPr>
            <p:spPr>
              <a:xfrm>
                <a:off x="3941244" y="850532"/>
                <a:ext cx="83248" cy="2248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1" y="804724"/>
              <a:ext cx="10338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정지상태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1" name="직선 화살표 연결선 10"/>
            <p:cNvCxnSpPr>
              <a:stCxn id="23" idx="3"/>
            </p:cNvCxnSpPr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14960" y="110966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44027" y="1495842"/>
            <a:ext cx="1929521" cy="338554"/>
            <a:chOff x="3344027" y="1157288"/>
            <a:chExt cx="1929521" cy="338554"/>
          </a:xfrm>
        </p:grpSpPr>
        <p:grpSp>
          <p:nvGrpSpPr>
            <p:cNvPr id="47" name="그룹 46"/>
            <p:cNvGrpSpPr/>
            <p:nvPr/>
          </p:nvGrpSpPr>
          <p:grpSpPr>
            <a:xfrm>
              <a:off x="3344027" y="1168838"/>
              <a:ext cx="765132" cy="293389"/>
              <a:chOff x="3344027" y="816274"/>
              <a:chExt cx="765132" cy="293389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344027" y="816274"/>
                <a:ext cx="765132" cy="2933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3925319" y="850532"/>
                <a:ext cx="144885" cy="224872"/>
                <a:chOff x="3941244" y="850532"/>
                <a:chExt cx="144885" cy="224872"/>
              </a:xfrm>
              <a:solidFill>
                <a:srgbClr val="FFC000"/>
              </a:solidFill>
            </p:grpSpPr>
            <p:sp>
              <p:nvSpPr>
                <p:cNvPr id="57" name="갈매기형 수장 56"/>
                <p:cNvSpPr/>
                <p:nvPr/>
              </p:nvSpPr>
              <p:spPr>
                <a:xfrm>
                  <a:off x="4002881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갈매기형 수장 57"/>
                <p:cNvSpPr/>
                <p:nvPr/>
              </p:nvSpPr>
              <p:spPr>
                <a:xfrm>
                  <a:off x="3941244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flipH="1">
                <a:off x="3382982" y="850532"/>
                <a:ext cx="144885" cy="224872"/>
                <a:chOff x="3941244" y="850532"/>
                <a:chExt cx="144885" cy="224872"/>
              </a:xfrm>
              <a:solidFill>
                <a:srgbClr val="FFC000"/>
              </a:solidFill>
            </p:grpSpPr>
            <p:sp>
              <p:nvSpPr>
                <p:cNvPr id="55" name="갈매기형 수장 54"/>
                <p:cNvSpPr/>
                <p:nvPr/>
              </p:nvSpPr>
              <p:spPr>
                <a:xfrm>
                  <a:off x="4002881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갈매기형 수장 55"/>
                <p:cNvSpPr/>
                <p:nvPr/>
              </p:nvSpPr>
              <p:spPr>
                <a:xfrm>
                  <a:off x="3941244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8" name="그룹 47"/>
            <p:cNvGrpSpPr/>
            <p:nvPr/>
          </p:nvGrpSpPr>
          <p:grpSpPr>
            <a:xfrm>
              <a:off x="4109159" y="1157288"/>
              <a:ext cx="1164389" cy="338554"/>
              <a:chOff x="4109159" y="804724"/>
              <a:chExt cx="1164389" cy="33855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F6FDDE3-D113-4B6E-B1A0-3127D6C9AE6E}"/>
                  </a:ext>
                </a:extLst>
              </p:cNvPr>
              <p:cNvSpPr/>
              <p:nvPr/>
            </p:nvSpPr>
            <p:spPr>
              <a:xfrm>
                <a:off x="4239681" y="804724"/>
                <a:ext cx="10338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재생상태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50" name="직선 화살표 연결선 49"/>
              <p:cNvCxnSpPr>
                <a:stCxn id="51" idx="3"/>
              </p:cNvCxnSpPr>
              <p:nvPr/>
            </p:nvCxnSpPr>
            <p:spPr>
              <a:xfrm flipV="1">
                <a:off x="4109159" y="962968"/>
                <a:ext cx="239004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3659396" y="1207949"/>
              <a:ext cx="144545" cy="220801"/>
              <a:chOff x="3636229" y="1207949"/>
              <a:chExt cx="144545" cy="22080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636229" y="1207949"/>
                <a:ext cx="59531" cy="220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721243" y="1207949"/>
                <a:ext cx="59531" cy="220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14960" y="182158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44027" y="2206042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갈매기형 수장 84"/>
          <p:cNvSpPr/>
          <p:nvPr/>
        </p:nvSpPr>
        <p:spPr>
          <a:xfrm>
            <a:off x="3986956" y="2240300"/>
            <a:ext cx="83248" cy="224872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3925319" y="2240300"/>
            <a:ext cx="83248" cy="224872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갈매기형 수장 82"/>
          <p:cNvSpPr/>
          <p:nvPr/>
        </p:nvSpPr>
        <p:spPr>
          <a:xfrm flipH="1">
            <a:off x="3382982" y="2240300"/>
            <a:ext cx="83248" cy="22487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갈매기형 수장 83"/>
          <p:cNvSpPr/>
          <p:nvPr/>
        </p:nvSpPr>
        <p:spPr>
          <a:xfrm flipH="1">
            <a:off x="3444619" y="2240300"/>
            <a:ext cx="83248" cy="22487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4239681" y="2194492"/>
            <a:ext cx="1033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가속상태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9" name="직선 화살표 연결선 78"/>
          <p:cNvCxnSpPr>
            <a:stCxn id="80" idx="3"/>
          </p:cNvCxnSpPr>
          <p:nvPr/>
        </p:nvCxnSpPr>
        <p:spPr>
          <a:xfrm flipV="1">
            <a:off x="4109159" y="2352736"/>
            <a:ext cx="2390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659396" y="2245153"/>
            <a:ext cx="59531" cy="2208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44410" y="2245153"/>
            <a:ext cx="59531" cy="2208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14960" y="252023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496122" y="430095"/>
            <a:ext cx="569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맵 이동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드레그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 상하좌우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wasd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key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 포함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78522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6778287" y="864682"/>
            <a:ext cx="4631661" cy="5069393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6952247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화면 클릭 후 드래그하여 화면 이동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71354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오른쪽 화살표 154"/>
          <p:cNvSpPr/>
          <p:nvPr/>
        </p:nvSpPr>
        <p:spPr>
          <a:xfrm rot="12724643">
            <a:off x="6982305" y="1896380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0085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객체정보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(esc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빈 화면 클릭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한번 더 클릭 시 다시 공간 맵 만 사용자에게 가시화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11029950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3" y="863899"/>
            <a:ext cx="4562475" cy="5096564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5284124" y="863899"/>
            <a:ext cx="0" cy="509656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456095" y="869933"/>
            <a:ext cx="3240000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156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BF5E5B66-0710-4CC9-A24A-434DD4D5B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69856"/>
              </p:ext>
            </p:extLst>
          </p:nvPr>
        </p:nvGraphicFramePr>
        <p:xfrm>
          <a:off x="5456095" y="1251620"/>
          <a:ext cx="324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4256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08833" y="1722042"/>
            <a:ext cx="103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객체 클릭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456095" y="1831989"/>
            <a:ext cx="3588912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13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09F62EF-AFFA-4024-B044-7678B437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57595"/>
              </p:ext>
            </p:extLst>
          </p:nvPr>
        </p:nvGraphicFramePr>
        <p:xfrm>
          <a:off x="5456095" y="2209973"/>
          <a:ext cx="358891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60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853260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53658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레일 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5456094" y="2794045"/>
            <a:ext cx="4966227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Facility 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F84FC469-9AAE-4F1F-A1BB-235DEF1F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39740"/>
              </p:ext>
            </p:extLst>
          </p:nvPr>
        </p:nvGraphicFramePr>
        <p:xfrm>
          <a:off x="5456095" y="3178608"/>
          <a:ext cx="496622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461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821532846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518973033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공정유형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설비상태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5456095" y="3635808"/>
            <a:ext cx="4966226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FOUP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F84FC469-9AAE-4F1F-A1BB-235DEF1F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74589"/>
              </p:ext>
            </p:extLst>
          </p:nvPr>
        </p:nvGraphicFramePr>
        <p:xfrm>
          <a:off x="5456095" y="4020371"/>
          <a:ext cx="496622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409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1655409">
                  <a:extLst>
                    <a:ext uri="{9D8B030D-6E8A-4147-A177-3AD203B41FA5}">
                      <a16:colId xmlns:a16="http://schemas.microsoft.com/office/drawing/2014/main" val="2821532846"/>
                    </a:ext>
                  </a:extLst>
                </a:gridCol>
                <a:gridCol w="1655409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FOUP 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완성도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5456095" y="4698603"/>
            <a:ext cx="4966226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VEHICLE0000000000001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CBD1D94-F825-46E7-9F5B-CB967FB3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01730"/>
              </p:ext>
            </p:extLst>
          </p:nvPr>
        </p:nvGraphicFramePr>
        <p:xfrm>
          <a:off x="5456094" y="5080290"/>
          <a:ext cx="496623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705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3463691159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3790699679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3378834308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21822866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Busy(F)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88578"/>
                  </a:ext>
                </a:extLst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>
          <a:xfrm rot="12724643">
            <a:off x="3228089" y="2128981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3574" y="5539185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클릭 시 화면 분할 및 객체 정보 가시화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4710304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93A42F-4E00-4F5C-808F-7C5D15D00A14}"/>
              </a:ext>
            </a:extLst>
          </p:cNvPr>
          <p:cNvGrpSpPr/>
          <p:nvPr/>
        </p:nvGrpSpPr>
        <p:grpSpPr>
          <a:xfrm>
            <a:off x="897965" y="1463017"/>
            <a:ext cx="2271872" cy="607245"/>
            <a:chOff x="447836" y="1193536"/>
            <a:chExt cx="2271872" cy="60724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4B580-EE88-4F8C-964F-9F6CA7CD8F5D}"/>
                </a:ext>
              </a:extLst>
            </p:cNvPr>
            <p:cNvSpPr/>
            <p:nvPr/>
          </p:nvSpPr>
          <p:spPr>
            <a:xfrm>
              <a:off x="1225674" y="1462227"/>
              <a:ext cx="8049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05:13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21DF2D-ED45-4C9B-A53F-2E59E7310CA3}"/>
                </a:ext>
              </a:extLst>
            </p:cNvPr>
            <p:cNvSpPr/>
            <p:nvPr/>
          </p:nvSpPr>
          <p:spPr>
            <a:xfrm>
              <a:off x="447836" y="1193536"/>
              <a:ext cx="22718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남은 시간 가시화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B75D12-4C5B-451D-8BD3-0D188463DCE3}"/>
              </a:ext>
            </a:extLst>
          </p:cNvPr>
          <p:cNvCxnSpPr>
            <a:cxnSpLocks/>
          </p:cNvCxnSpPr>
          <p:nvPr/>
        </p:nvCxnSpPr>
        <p:spPr>
          <a:xfrm flipH="1" flipV="1">
            <a:off x="2511072" y="2029819"/>
            <a:ext cx="594078" cy="80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3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 유휴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가동상태 가시화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483264" y="864682"/>
            <a:ext cx="4631661" cy="506939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설비 동작 상태와 유휴 상태 구분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설비 별 남은 작업시간 가시화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496122" y="430095"/>
            <a:ext cx="569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 움직임 및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FOUP Load &amp; Unload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가시화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78522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952247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Unload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71354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82306" y="864682"/>
            <a:ext cx="2402394" cy="338554"/>
            <a:chOff x="4109159" y="804724"/>
            <a:chExt cx="2402394" cy="33855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1" y="804724"/>
              <a:ext cx="22718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유휴상태</a:t>
              </a:r>
              <a:r>
                <a:rPr lang="en-US" altLang="ko-KR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색상 유지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038803" y="1537782"/>
            <a:ext cx="2402394" cy="338554"/>
            <a:chOff x="4109159" y="804724"/>
            <a:chExt cx="2402394" cy="33855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1" y="804724"/>
              <a:ext cx="22718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동작상태</a:t>
              </a:r>
              <a:r>
                <a:rPr lang="en-US" altLang="ko-KR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깜박임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2" name="직선 화살표 연결선 81"/>
            <p:cNvCxnSpPr>
              <a:cxnSpLocks/>
            </p:cNvCxnSpPr>
            <p:nvPr/>
          </p:nvCxnSpPr>
          <p:spPr>
            <a:xfrm flipV="1">
              <a:off x="4109159" y="962969"/>
              <a:ext cx="38250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2608872" y="1923961"/>
            <a:ext cx="963003" cy="74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765719" y="2061705"/>
            <a:ext cx="679686" cy="224019"/>
            <a:chOff x="2729734" y="1915932"/>
            <a:chExt cx="679686" cy="224019"/>
          </a:xfrm>
        </p:grpSpPr>
        <p:sp>
          <p:nvSpPr>
            <p:cNvPr id="10" name="직사각형 9"/>
            <p:cNvSpPr/>
            <p:nvPr/>
          </p:nvSpPr>
          <p:spPr>
            <a:xfrm>
              <a:off x="2729734" y="1915932"/>
              <a:ext cx="252863" cy="2176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156557" y="1915932"/>
              <a:ext cx="252863" cy="2176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>
              <a:stCxn id="10" idx="3"/>
              <a:endCxn id="87" idx="1"/>
            </p:cNvCxnSpPr>
            <p:nvPr/>
          </p:nvCxnSpPr>
          <p:spPr>
            <a:xfrm>
              <a:off x="2982597" y="2024766"/>
              <a:ext cx="173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cxnSpLocks/>
              <a:stCxn id="87" idx="2"/>
              <a:endCxn id="10" idx="2"/>
            </p:cNvCxnSpPr>
            <p:nvPr/>
          </p:nvCxnSpPr>
          <p:spPr>
            <a:xfrm rot="5400000">
              <a:off x="3069578" y="1920189"/>
              <a:ext cx="12700" cy="426823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683789" y="892896"/>
            <a:ext cx="4751713" cy="1772031"/>
            <a:chOff x="6683789" y="892896"/>
            <a:chExt cx="4751713" cy="1772031"/>
          </a:xfrm>
        </p:grpSpPr>
        <p:grpSp>
          <p:nvGrpSpPr>
            <p:cNvPr id="98" name="그룹 97"/>
            <p:cNvGrpSpPr/>
            <p:nvPr/>
          </p:nvGrpSpPr>
          <p:grpSpPr>
            <a:xfrm>
              <a:off x="6683789" y="892896"/>
              <a:ext cx="948468" cy="1021080"/>
              <a:chOff x="813039" y="2446020"/>
              <a:chExt cx="1034811" cy="128575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sp>
          <p:nvSpPr>
            <p:cNvPr id="44" name="오른쪽 화살표 43"/>
            <p:cNvSpPr/>
            <p:nvPr/>
          </p:nvSpPr>
          <p:spPr>
            <a:xfrm>
              <a:off x="7691074" y="1321724"/>
              <a:ext cx="233830" cy="181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7945067" y="892896"/>
              <a:ext cx="948469" cy="1772031"/>
              <a:chOff x="8111055" y="892896"/>
              <a:chExt cx="948469" cy="1772031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8111056" y="892896"/>
                <a:ext cx="948468" cy="1021080"/>
                <a:chOff x="813039" y="2446020"/>
                <a:chExt cx="1034811" cy="1285756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813039" y="2446020"/>
                  <a:ext cx="1034811" cy="1285756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76114" y="2446020"/>
                  <a:ext cx="70866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비클</a:t>
                  </a:r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8111055" y="1643847"/>
                <a:ext cx="948468" cy="1021080"/>
                <a:chOff x="8163689" y="1643847"/>
                <a:chExt cx="948468" cy="1021080"/>
              </a:xfrm>
            </p:grpSpPr>
            <p:sp>
              <p:nvSpPr>
                <p:cNvPr id="112" name="직사각형 111"/>
                <p:cNvSpPr/>
                <p:nvPr/>
              </p:nvSpPr>
              <p:spPr>
                <a:xfrm>
                  <a:off x="8163689" y="1643847"/>
                  <a:ext cx="948468" cy="1021080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8185790" y="1644304"/>
                  <a:ext cx="904267" cy="292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LiftDown</a:t>
                  </a:r>
                  <a:endPara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sp>
          <p:nvSpPr>
            <p:cNvPr id="117" name="오른쪽 화살표 116"/>
            <p:cNvSpPr/>
            <p:nvPr/>
          </p:nvSpPr>
          <p:spPr>
            <a:xfrm>
              <a:off x="8950118" y="1321724"/>
              <a:ext cx="233830" cy="181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9174729" y="892896"/>
              <a:ext cx="1019241" cy="1772031"/>
              <a:chOff x="9435496" y="892896"/>
              <a:chExt cx="1019241" cy="1772031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9479506" y="892896"/>
                <a:ext cx="948468" cy="1021080"/>
                <a:chOff x="813039" y="2446020"/>
                <a:chExt cx="1034811" cy="1285756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813039" y="2446020"/>
                  <a:ext cx="1034811" cy="1285756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76114" y="2446020"/>
                  <a:ext cx="70866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비클</a:t>
                  </a:r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9435496" y="1643847"/>
                <a:ext cx="1019241" cy="1021080"/>
                <a:chOff x="8119680" y="1643847"/>
                <a:chExt cx="1019241" cy="1021080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8163689" y="1643847"/>
                  <a:ext cx="948468" cy="1021080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8119680" y="1644304"/>
                  <a:ext cx="1019241" cy="292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FOUPLoad</a:t>
                  </a:r>
                  <a:endPara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121" name="정육면체 120"/>
              <p:cNvSpPr/>
              <p:nvPr/>
            </p:nvSpPr>
            <p:spPr>
              <a:xfrm>
                <a:off x="9501606" y="2028326"/>
                <a:ext cx="887023" cy="490776"/>
              </a:xfrm>
              <a:prstGeom prst="cube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kumimoji="1"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FOUP</a:t>
                </a:r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2" name="오른쪽 화살표 121"/>
            <p:cNvSpPr/>
            <p:nvPr/>
          </p:nvSpPr>
          <p:spPr>
            <a:xfrm>
              <a:off x="10218413" y="1321724"/>
              <a:ext cx="233830" cy="181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10487034" y="892896"/>
              <a:ext cx="948468" cy="1021080"/>
              <a:chOff x="813039" y="2446020"/>
              <a:chExt cx="1034811" cy="1285756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0509134" y="1644304"/>
              <a:ext cx="904267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LiftUp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6" name="정육면체 125"/>
            <p:cNvSpPr/>
            <p:nvPr/>
          </p:nvSpPr>
          <p:spPr>
            <a:xfrm>
              <a:off x="10509134" y="1122959"/>
              <a:ext cx="887023" cy="490776"/>
            </a:xfrm>
            <a:prstGeom prst="cube">
              <a:avLst/>
            </a:prstGeom>
            <a:ln>
              <a:solidFill>
                <a:srgbClr val="2A5E78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kumimoji="1"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FOUP</a:t>
              </a:r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6952247" y="2712552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6683789" y="3386717"/>
            <a:ext cx="948468" cy="1021080"/>
            <a:chOff x="813039" y="2446020"/>
            <a:chExt cx="1034811" cy="1285756"/>
          </a:xfrm>
        </p:grpSpPr>
        <p:sp>
          <p:nvSpPr>
            <p:cNvPr id="159" name="직사각형 158"/>
            <p:cNvSpPr/>
            <p:nvPr/>
          </p:nvSpPr>
          <p:spPr>
            <a:xfrm>
              <a:off x="813039" y="2446020"/>
              <a:ext cx="1034811" cy="1285756"/>
            </a:xfrm>
            <a:prstGeom prst="rect">
              <a:avLst/>
            </a:prstGeom>
            <a:ln>
              <a:solidFill>
                <a:srgbClr val="2A5E78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76114" y="2446020"/>
              <a:ext cx="7086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비클</a:t>
              </a:r>
            </a:p>
          </p:txBody>
        </p:sp>
      </p:grpSp>
      <p:sp>
        <p:nvSpPr>
          <p:cNvPr id="135" name="오른쪽 화살표 134"/>
          <p:cNvSpPr/>
          <p:nvPr/>
        </p:nvSpPr>
        <p:spPr>
          <a:xfrm>
            <a:off x="7691074" y="3815545"/>
            <a:ext cx="233830" cy="18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7945067" y="3386717"/>
            <a:ext cx="948469" cy="1772031"/>
            <a:chOff x="8111055" y="892896"/>
            <a:chExt cx="948469" cy="1772031"/>
          </a:xfrm>
        </p:grpSpPr>
        <p:grpSp>
          <p:nvGrpSpPr>
            <p:cNvPr id="152" name="그룹 151"/>
            <p:cNvGrpSpPr/>
            <p:nvPr/>
          </p:nvGrpSpPr>
          <p:grpSpPr>
            <a:xfrm>
              <a:off x="8111056" y="892896"/>
              <a:ext cx="948468" cy="1021080"/>
              <a:chOff x="813039" y="2446020"/>
              <a:chExt cx="1034811" cy="1285756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111055" y="1643847"/>
              <a:ext cx="948468" cy="1021080"/>
              <a:chOff x="8163689" y="1643847"/>
              <a:chExt cx="948468" cy="1021080"/>
            </a:xfrm>
          </p:grpSpPr>
          <p:sp>
            <p:nvSpPr>
              <p:cNvPr id="154" name="직사각형 153"/>
              <p:cNvSpPr/>
              <p:nvPr/>
            </p:nvSpPr>
            <p:spPr>
              <a:xfrm>
                <a:off x="8163689" y="1643847"/>
                <a:ext cx="948468" cy="1021080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185790" y="1644304"/>
                <a:ext cx="904267" cy="2923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LiftDown</a:t>
                </a:r>
                <a:endPara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137" name="오른쪽 화살표 136"/>
          <p:cNvSpPr/>
          <p:nvPr/>
        </p:nvSpPr>
        <p:spPr>
          <a:xfrm>
            <a:off x="8950118" y="3815545"/>
            <a:ext cx="233830" cy="18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7976382" y="3386717"/>
            <a:ext cx="2282794" cy="1772031"/>
            <a:chOff x="8237149" y="892896"/>
            <a:chExt cx="2282794" cy="1772031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479506" y="892896"/>
              <a:ext cx="948468" cy="1021080"/>
              <a:chOff x="813039" y="2446020"/>
              <a:chExt cx="1034811" cy="1285756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386914" y="1643847"/>
              <a:ext cx="1133029" cy="1021080"/>
              <a:chOff x="8071098" y="1643847"/>
              <a:chExt cx="1133029" cy="102108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8163689" y="1643847"/>
                <a:ext cx="948468" cy="1021080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071098" y="1644304"/>
                <a:ext cx="1133029" cy="2923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FOUPUnload</a:t>
                </a:r>
                <a:endPara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62" name="정육면체 161"/>
            <p:cNvSpPr/>
            <p:nvPr/>
          </p:nvSpPr>
          <p:spPr>
            <a:xfrm>
              <a:off x="8237149" y="2028326"/>
              <a:ext cx="887023" cy="490776"/>
            </a:xfrm>
            <a:prstGeom prst="cube">
              <a:avLst/>
            </a:prstGeom>
            <a:ln>
              <a:solidFill>
                <a:srgbClr val="2A5E78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kumimoji="1"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FOUP</a:t>
              </a:r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9" name="오른쪽 화살표 138"/>
          <p:cNvSpPr/>
          <p:nvPr/>
        </p:nvSpPr>
        <p:spPr>
          <a:xfrm>
            <a:off x="10218413" y="3815545"/>
            <a:ext cx="233830" cy="18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>
            <a:off x="10487034" y="3386717"/>
            <a:ext cx="948468" cy="1021080"/>
            <a:chOff x="813039" y="2446020"/>
            <a:chExt cx="1034811" cy="1285756"/>
          </a:xfrm>
        </p:grpSpPr>
        <p:sp>
          <p:nvSpPr>
            <p:cNvPr id="143" name="직사각형 142"/>
            <p:cNvSpPr/>
            <p:nvPr/>
          </p:nvSpPr>
          <p:spPr>
            <a:xfrm>
              <a:off x="813039" y="2446020"/>
              <a:ext cx="1034811" cy="1285756"/>
            </a:xfrm>
            <a:prstGeom prst="rect">
              <a:avLst/>
            </a:prstGeom>
            <a:ln>
              <a:solidFill>
                <a:srgbClr val="2A5E78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76114" y="2446020"/>
              <a:ext cx="7086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비클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509134" y="4138125"/>
            <a:ext cx="904267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LiftUp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정육면체 160"/>
          <p:cNvSpPr/>
          <p:nvPr/>
        </p:nvSpPr>
        <p:spPr>
          <a:xfrm>
            <a:off x="6714510" y="3616780"/>
            <a:ext cx="887023" cy="490776"/>
          </a:xfrm>
          <a:prstGeom prst="cube">
            <a:avLst/>
          </a:prstGeom>
          <a:ln>
            <a:solidFill>
              <a:srgbClr val="2A5E78"/>
            </a:solidFill>
          </a:ln>
        </p:spPr>
        <p:txBody>
          <a:bodyPr wrap="none" rtlCol="0" anchor="ctr">
            <a:spAutoFit/>
          </a:bodyPr>
          <a:lstStyle/>
          <a:p>
            <a:pPr algn="l"/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FOUP</a:t>
            </a:r>
            <a:endParaRPr kumimoji="1"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7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656298"/>
            <a:ext cx="1171528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연결하여 동작하는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연동형 가시화 모드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(Online)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DB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가시화해주는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독립형 가시화 모드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(Offline)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있으며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프로그램 첫 실행 시 선택할 수 있어야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JSON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파일은 모드 선택에 상관없이 필수적으로 선택을 해 주어야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소켓통신에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로서 동작하며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동작한다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검증을 위한 사용자 인터페이스와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분석을 위한 사용자 인터페이스를 제공해야 하며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 필수 항목은 한기대에서 식별하여 전달한다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독립형 가시화 모드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(Offline)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설비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정보를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불러와서 시간순서에 맞게 가시화 해주는 모드로서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연동없이 독립적으로 동작한다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객체정보 가시화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분석결과 데이터 가시화 등의 기능을 사용자가 활용 할 수 있어야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연동형 가시화 모드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(Online)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OHTSim(Client)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연결 될 때까지 대기 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선택을 진행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수신하는 명령 데이터에 대한 가시화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데이터를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 시키는 모드이다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설비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&amp;FOUP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 명령과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ACK, NACK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신호를 수신한다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명령에 대한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ACK, NACK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신호와 사용자 명령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송신한다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모드이기 때문에 감속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 등의 기능은 제공하지 않는다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수신한 명령에 대한 로그를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주기마다 저장한다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명세서</a:t>
            </a:r>
          </a:p>
        </p:txBody>
      </p:sp>
    </p:spTree>
    <p:extLst>
      <p:ext uri="{BB962C8B-B14F-4D97-AF65-F5344CB8AC3E}">
        <p14:creationId xmlns:p14="http://schemas.microsoft.com/office/powerpoint/2010/main" val="345968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 구조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3390" y="619812"/>
            <a:ext cx="10065221" cy="6094626"/>
            <a:chOff x="1063390" y="619812"/>
            <a:chExt cx="10065221" cy="6094626"/>
          </a:xfrm>
        </p:grpSpPr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619812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JSON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63390" y="3206861"/>
              <a:ext cx="1080000" cy="1080000"/>
              <a:chOff x="1166535" y="2118856"/>
              <a:chExt cx="1080000" cy="108000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178972" y="2489579"/>
                <a:ext cx="1055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166535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421268" y="3047390"/>
              <a:ext cx="531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 Commands, Reply Commands(ACK, NACK) 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61E9482-F260-4916-BDFE-B0299234D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391" y="3385944"/>
              <a:ext cx="786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143390" y="3769225"/>
              <a:ext cx="7868651" cy="338554"/>
              <a:chOff x="2246535" y="3021188"/>
              <a:chExt cx="7868651" cy="338554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2EE71A2C-F672-4E4B-ABE9-2890576EBB63}"/>
                  </a:ext>
                </a:extLst>
              </p:cNvPr>
              <p:cNvCxnSpPr/>
              <p:nvPr/>
            </p:nvCxnSpPr>
            <p:spPr>
              <a:xfrm>
                <a:off x="2246535" y="3359742"/>
                <a:ext cx="78686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13C37D-7C53-4FAE-B9A4-55A7CB65AE36}"/>
                  </a:ext>
                </a:extLst>
              </p:cNvPr>
              <p:cNvSpPr txBox="1"/>
              <p:nvPr/>
            </p:nvSpPr>
            <p:spPr>
              <a:xfrm flipH="1">
                <a:off x="3167426" y="3021188"/>
                <a:ext cx="6026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Reply Commands(ACK, NACK), User Commands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048611" y="3206861"/>
              <a:ext cx="1080000" cy="1080000"/>
              <a:chOff x="10151756" y="2118856"/>
              <a:chExt cx="1080000" cy="108000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0212153" y="2489579"/>
                <a:ext cx="95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0151756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6636001" y="1322606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7259877" y="2086266"/>
              <a:ext cx="2128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Load Init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>
              <a:off x="2169613" y="1322606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2793489" y="2086266"/>
              <a:ext cx="2128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Map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순서도: 자기 디스크 52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5634438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>
              <a:off x="6636000" y="4308564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>
              <a:off x="7259876" y="4826003"/>
              <a:ext cx="21282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Init DB,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Save 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2169613" y="4177791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 flipV="1">
              <a:off x="2026745" y="4368147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1946978" y="4991419"/>
              <a:ext cx="3967762" cy="584775"/>
              <a:chOff x="1889828" y="4600894"/>
              <a:chExt cx="3967762" cy="58477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3729301" y="4600894"/>
                <a:ext cx="2128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Update Simulation Data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1889828" y="4600894"/>
                <a:ext cx="2128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Visualize </a:t>
                </a:r>
              </a:p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Simulation Results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826699" y="1957799"/>
            <a:ext cx="2128289" cy="1415438"/>
            <a:chOff x="2826699" y="1957799"/>
            <a:chExt cx="2128289" cy="1415438"/>
          </a:xfrm>
        </p:grpSpPr>
        <p:sp>
          <p:nvSpPr>
            <p:cNvPr id="29" name="직사각형 28"/>
            <p:cNvSpPr/>
            <p:nvPr/>
          </p:nvSpPr>
          <p:spPr>
            <a:xfrm>
              <a:off x="3011122" y="1957799"/>
              <a:ext cx="1594974" cy="5954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2826699" y="2634573"/>
              <a:ext cx="212828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실행 시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JSON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파일을 선택하여 공간 맵 가시화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1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84FC469-9AAE-4F1F-A1BB-235DEF1F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428"/>
              </p:ext>
            </p:extLst>
          </p:nvPr>
        </p:nvGraphicFramePr>
        <p:xfrm>
          <a:off x="1943103" y="784698"/>
          <a:ext cx="5675688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461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821532846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518973033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설비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공정유형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설비위치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설비상태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WAIT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DONE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WAIT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1872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BD1D94-F825-46E7-9F5B-CB967FB3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90918"/>
              </p:ext>
            </p:extLst>
          </p:nvPr>
        </p:nvGraphicFramePr>
        <p:xfrm>
          <a:off x="1943105" y="2835056"/>
          <a:ext cx="80238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644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3463691159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3790699679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3378834308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218228668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비클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Idle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Broken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Repair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Busy(F,T,G)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8857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540ED1-A0E4-4569-A834-AABC33217ABC}"/>
              </a:ext>
            </a:extLst>
          </p:cNvPr>
          <p:cNvSpPr/>
          <p:nvPr/>
        </p:nvSpPr>
        <p:spPr>
          <a:xfrm>
            <a:off x="0" y="784698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B1F43-1EEE-44AB-9436-10E60207F79E}"/>
              </a:ext>
            </a:extLst>
          </p:cNvPr>
          <p:cNvSpPr/>
          <p:nvPr/>
        </p:nvSpPr>
        <p:spPr>
          <a:xfrm>
            <a:off x="0" y="2835056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540ED1-A0E4-4569-A834-AABC33217ABC}"/>
              </a:ext>
            </a:extLst>
          </p:cNvPr>
          <p:cNvSpPr/>
          <p:nvPr/>
        </p:nvSpPr>
        <p:spPr>
          <a:xfrm>
            <a:off x="0" y="4548717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F5E5B66-0710-4CC9-A24A-434DD4D5B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91896"/>
              </p:ext>
            </p:extLst>
          </p:nvPr>
        </p:nvGraphicFramePr>
        <p:xfrm>
          <a:off x="1943103" y="4548717"/>
          <a:ext cx="34543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939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777485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777485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777485">
                  <a:extLst>
                    <a:ext uri="{9D8B030D-6E8A-4147-A177-3AD203B41FA5}">
                      <a16:colId xmlns:a16="http://schemas.microsoft.com/office/drawing/2014/main" val="1442566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노드위치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7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Confluence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4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048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9956522" y="0"/>
            <a:ext cx="2235478" cy="1243333"/>
            <a:chOff x="9956522" y="0"/>
            <a:chExt cx="2235478" cy="1243333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42" name="타원 41"/>
            <p:cNvSpPr/>
            <p:nvPr/>
          </p:nvSpPr>
          <p:spPr>
            <a:xfrm rot="19907348">
              <a:off x="9956522" y="150279"/>
              <a:ext cx="1428922" cy="4628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3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B1F43-1EEE-44AB-9436-10E60207F79E}"/>
              </a:ext>
            </a:extLst>
          </p:cNvPr>
          <p:cNvSpPr/>
          <p:nvPr/>
        </p:nvSpPr>
        <p:spPr>
          <a:xfrm>
            <a:off x="-1" y="800643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09F62EF-AFFA-4024-B044-7678B437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69888"/>
              </p:ext>
            </p:extLst>
          </p:nvPr>
        </p:nvGraphicFramePr>
        <p:xfrm>
          <a:off x="2292003" y="800643"/>
          <a:ext cx="444217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60">
                  <a:extLst>
                    <a:ext uri="{9D8B030D-6E8A-4147-A177-3AD203B41FA5}">
                      <a16:colId xmlns:a16="http://schemas.microsoft.com/office/drawing/2014/main" val="16710877"/>
                    </a:ext>
                  </a:extLst>
                </a:gridCol>
                <a:gridCol w="853260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853260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53658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레일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가중치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레일 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1872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66569-A608-4CE7-89C8-EEC98BBD85EF}"/>
              </a:ext>
            </a:extLst>
          </p:cNvPr>
          <p:cNvSpPr/>
          <p:nvPr/>
        </p:nvSpPr>
        <p:spPr>
          <a:xfrm>
            <a:off x="-1" y="2602023"/>
            <a:ext cx="124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JobList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236F89-1BAC-4112-96A8-95148C11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44510"/>
              </p:ext>
            </p:extLst>
          </p:nvPr>
        </p:nvGraphicFramePr>
        <p:xfrm>
          <a:off x="2292003" y="2602023"/>
          <a:ext cx="32705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88">
                  <a:extLst>
                    <a:ext uri="{9D8B030D-6E8A-4147-A177-3AD203B41FA5}">
                      <a16:colId xmlns:a16="http://schemas.microsoft.com/office/drawing/2014/main" val="2866698691"/>
                    </a:ext>
                  </a:extLst>
                </a:gridCol>
                <a:gridCol w="1214488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841620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JobID.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7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4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2055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E66569-A608-4CE7-89C8-EEC98BBD85EF}"/>
              </a:ext>
            </a:extLst>
          </p:cNvPr>
          <p:cNvSpPr/>
          <p:nvPr/>
        </p:nvSpPr>
        <p:spPr>
          <a:xfrm>
            <a:off x="-1" y="5059202"/>
            <a:ext cx="207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JobSequence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D4F0D2C-AA99-4460-97AE-FBBB2562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1678"/>
              </p:ext>
            </p:extLst>
          </p:nvPr>
        </p:nvGraphicFramePr>
        <p:xfrm>
          <a:off x="2292003" y="5041579"/>
          <a:ext cx="4068039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14">
                  <a:extLst>
                    <a:ext uri="{9D8B030D-6E8A-4147-A177-3AD203B41FA5}">
                      <a16:colId xmlns:a16="http://schemas.microsoft.com/office/drawing/2014/main" val="16710877"/>
                    </a:ext>
                  </a:extLst>
                </a:gridCol>
                <a:gridCol w="745614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745614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610399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610399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  <a:gridCol w="610399">
                  <a:extLst>
                    <a:ext uri="{9D8B030D-6E8A-4147-A177-3AD203B41FA5}">
                      <a16:colId xmlns:a16="http://schemas.microsoft.com/office/drawing/2014/main" val="2940054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진행순서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B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956522" y="0"/>
            <a:ext cx="2235478" cy="1243333"/>
            <a:chOff x="9956522" y="0"/>
            <a:chExt cx="2235478" cy="124333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21" name="타원 20"/>
            <p:cNvSpPr/>
            <p:nvPr/>
          </p:nvSpPr>
          <p:spPr>
            <a:xfrm rot="19907348">
              <a:off x="9956522" y="150279"/>
              <a:ext cx="1428922" cy="4628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17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 맵 가시화 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10342099" y="6132284"/>
            <a:ext cx="1849901" cy="323165"/>
            <a:chOff x="6480027" y="674321"/>
            <a:chExt cx="1849901" cy="323165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활성화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342099" y="6505795"/>
            <a:ext cx="1849901" cy="323165"/>
            <a:chOff x="6480027" y="674321"/>
            <a:chExt cx="1849901" cy="32316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비활성화</a:t>
              </a:r>
            </a:p>
          </p:txBody>
        </p:sp>
        <p:sp>
          <p:nvSpPr>
            <p:cNvPr id="92" name="타원 91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705" y="1359216"/>
            <a:ext cx="10272393" cy="5498784"/>
            <a:chOff x="69705" y="587252"/>
            <a:chExt cx="10979492" cy="5952392"/>
          </a:xfrm>
        </p:grpSpPr>
        <p:sp>
          <p:nvSpPr>
            <p:cNvPr id="2" name="직사각형 1"/>
            <p:cNvSpPr/>
            <p:nvPr/>
          </p:nvSpPr>
          <p:spPr>
            <a:xfrm>
              <a:off x="69705" y="587252"/>
              <a:ext cx="10979492" cy="59523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488723" y="587252"/>
              <a:ext cx="1849901" cy="323165"/>
              <a:chOff x="6480027" y="674321"/>
              <a:chExt cx="1849901" cy="323165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Vehicle</a:t>
                </a:r>
                <a:endParaRPr lang="ko-KR" altLang="en-US" sz="1500" dirty="0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686763" y="587252"/>
              <a:ext cx="1849901" cy="323165"/>
              <a:chOff x="6480027" y="674321"/>
              <a:chExt cx="1849901" cy="323165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Facility</a:t>
                </a:r>
                <a:endParaRPr lang="ko-KR" altLang="en-US" sz="1500" dirty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878234" y="587252"/>
              <a:ext cx="1849901" cy="323165"/>
              <a:chOff x="6480027" y="674321"/>
              <a:chExt cx="1849901" cy="32316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Node</a:t>
                </a:r>
                <a:endParaRPr lang="ko-KR" altLang="en-US" sz="1500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69705" y="587252"/>
              <a:ext cx="1849901" cy="323165"/>
              <a:chOff x="6480027" y="674321"/>
              <a:chExt cx="1849901" cy="323165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Rail</a:t>
                </a:r>
                <a:endParaRPr lang="ko-KR" altLang="en-US" sz="1500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7F607F3-E07B-4668-A9DA-D18778BA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85" y="941851"/>
              <a:ext cx="9039867" cy="5566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0" name="그룹 19"/>
            <p:cNvGrpSpPr/>
            <p:nvPr/>
          </p:nvGrpSpPr>
          <p:grpSpPr>
            <a:xfrm>
              <a:off x="9199296" y="587252"/>
              <a:ext cx="1849901" cy="2583009"/>
              <a:chOff x="7588760" y="587252"/>
              <a:chExt cx="1849901" cy="258300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588760" y="587252"/>
                <a:ext cx="1849901" cy="826479"/>
                <a:chOff x="7588760" y="587252"/>
                <a:chExt cx="1849901" cy="826479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88760" y="587252"/>
                  <a:ext cx="1849901" cy="323165"/>
                  <a:chOff x="6480027" y="674321"/>
                  <a:chExt cx="1849901" cy="323165"/>
                </a:xfrm>
              </p:grpSpPr>
              <p:sp>
                <p:nvSpPr>
                  <p:cNvPr id="46" name="모서리가 둥근 직사각형 45"/>
                  <p:cNvSpPr/>
                  <p:nvPr/>
                </p:nvSpPr>
                <p:spPr>
                  <a:xfrm>
                    <a:off x="6521398" y="680328"/>
                    <a:ext cx="1767158" cy="31115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480027" y="674321"/>
                    <a:ext cx="1849901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500" dirty="0"/>
                      <a:t>Load JobList</a:t>
                    </a:r>
                    <a:endParaRPr lang="ko-KR" altLang="en-US" sz="1500" dirty="0"/>
                  </a:p>
                </p:txBody>
              </p:sp>
              <p:sp>
                <p:nvSpPr>
                  <p:cNvPr id="47" name="타원 46"/>
                  <p:cNvSpPr/>
                  <p:nvPr/>
                </p:nvSpPr>
                <p:spPr>
                  <a:xfrm>
                    <a:off x="6573543" y="745903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A6A6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7630131" y="1044399"/>
                  <a:ext cx="1656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-</a:t>
                  </a:r>
                  <a:r>
                    <a:rPr lang="ko-KR" altLang="en-US" dirty="0"/>
                    <a:t>제품</a:t>
                  </a:r>
                  <a:r>
                    <a:rPr lang="en-US" altLang="ko-KR" dirty="0"/>
                    <a:t>: - EA</a:t>
                  </a:r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7588760" y="1547713"/>
                <a:ext cx="1849901" cy="1622548"/>
                <a:chOff x="7588760" y="1824712"/>
                <a:chExt cx="1849901" cy="1622548"/>
              </a:xfrm>
            </p:grpSpPr>
            <p:grpSp>
              <p:nvGrpSpPr>
                <p:cNvPr id="93" name="그룹 92"/>
                <p:cNvGrpSpPr/>
                <p:nvPr/>
              </p:nvGrpSpPr>
              <p:grpSpPr>
                <a:xfrm>
                  <a:off x="7588760" y="2343782"/>
                  <a:ext cx="1849901" cy="1103478"/>
                  <a:chOff x="7588760" y="587252"/>
                  <a:chExt cx="1849901" cy="1103478"/>
                </a:xfrm>
              </p:grpSpPr>
              <p:grpSp>
                <p:nvGrpSpPr>
                  <p:cNvPr id="95" name="그룹 94"/>
                  <p:cNvGrpSpPr/>
                  <p:nvPr/>
                </p:nvGrpSpPr>
                <p:grpSpPr>
                  <a:xfrm>
                    <a:off x="7588760" y="587252"/>
                    <a:ext cx="1849901" cy="323165"/>
                    <a:chOff x="6480027" y="674321"/>
                    <a:chExt cx="1849901" cy="323165"/>
                  </a:xfrm>
                </p:grpSpPr>
                <p:sp>
                  <p:nvSpPr>
                    <p:cNvPr id="99" name="모서리가 둥근 직사각형 98"/>
                    <p:cNvSpPr/>
                    <p:nvPr/>
                  </p:nvSpPr>
                  <p:spPr>
                    <a:xfrm>
                      <a:off x="6521398" y="680328"/>
                      <a:ext cx="1767158" cy="31115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6480027" y="674321"/>
                      <a:ext cx="184990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/>
                        <a:t>Load JobList</a:t>
                      </a:r>
                      <a:endParaRPr lang="ko-KR" altLang="en-US" sz="1500" dirty="0"/>
                    </a:p>
                  </p:txBody>
                </p:sp>
                <p:sp>
                  <p:nvSpPr>
                    <p:cNvPr id="101" name="타원 100"/>
                    <p:cNvSpPr/>
                    <p:nvPr/>
                  </p:nvSpPr>
                  <p:spPr>
                    <a:xfrm>
                      <a:off x="6573543" y="745903"/>
                      <a:ext cx="180000" cy="180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A6A6A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630131" y="1044399"/>
                    <a:ext cx="165674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X</a:t>
                    </a:r>
                    <a:r>
                      <a:rPr lang="ko-KR" altLang="en-US" dirty="0"/>
                      <a:t>제품</a:t>
                    </a:r>
                    <a:r>
                      <a:rPr lang="en-US" altLang="ko-KR" dirty="0"/>
                      <a:t>: 50 EA</a:t>
                    </a:r>
                  </a:p>
                  <a:p>
                    <a:r>
                      <a:rPr lang="en-US" altLang="ko-KR" dirty="0"/>
                      <a:t>Y</a:t>
                    </a:r>
                    <a:r>
                      <a:rPr lang="ko-KR" altLang="en-US" dirty="0"/>
                      <a:t>제품</a:t>
                    </a:r>
                    <a:r>
                      <a:rPr lang="en-US" altLang="ko-KR" dirty="0"/>
                      <a:t>: 50 EA</a:t>
                    </a:r>
                  </a:p>
                </p:txBody>
              </p:sp>
            </p:grpSp>
            <p:sp>
              <p:nvSpPr>
                <p:cNvPr id="18" name="아래쪽 화살표 17"/>
                <p:cNvSpPr/>
                <p:nvPr/>
              </p:nvSpPr>
              <p:spPr>
                <a:xfrm>
                  <a:off x="8372475" y="1824712"/>
                  <a:ext cx="210574" cy="385088"/>
                </a:xfrm>
                <a:prstGeom prst="down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7297252" y="587252"/>
              <a:ext cx="1849901" cy="323165"/>
              <a:chOff x="6480027" y="674321"/>
              <a:chExt cx="1849901" cy="323165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JobSeq.</a:t>
                </a:r>
                <a:endParaRPr lang="ko-KR" altLang="en-US" sz="1500" dirty="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9956522" y="0"/>
            <a:ext cx="2235478" cy="1243333"/>
            <a:chOff x="9956522" y="0"/>
            <a:chExt cx="2235478" cy="1243333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108" name="타원 107"/>
            <p:cNvSpPr/>
            <p:nvPr/>
          </p:nvSpPr>
          <p:spPr>
            <a:xfrm rot="19907348">
              <a:off x="9956522" y="150279"/>
              <a:ext cx="1428922" cy="4628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07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 구조</a:t>
            </a:r>
          </a:p>
        </p:txBody>
      </p:sp>
      <p:sp>
        <p:nvSpPr>
          <p:cNvPr id="81" name="순서도: 자기 디스크 80">
            <a:extLst>
              <a:ext uri="{FF2B5EF4-FFF2-40B4-BE49-F238E27FC236}">
                <a16:creationId xmlns:a16="http://schemas.microsoft.com/office/drawing/2014/main" id="{AE1855F9-6237-4E60-876C-1A0ED878119C}"/>
              </a:ext>
            </a:extLst>
          </p:cNvPr>
          <p:cNvSpPr/>
          <p:nvPr/>
        </p:nvSpPr>
        <p:spPr>
          <a:xfrm>
            <a:off x="5556001" y="619812"/>
            <a:ext cx="1080000" cy="1080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63390" y="3206861"/>
            <a:ext cx="1080000" cy="1080000"/>
            <a:chOff x="1166535" y="2118856"/>
            <a:chExt cx="1080000" cy="10800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EC1B-F576-4AD2-B5AE-89ED1B7BA43F}"/>
                </a:ext>
              </a:extLst>
            </p:cNvPr>
            <p:cNvSpPr txBox="1"/>
            <p:nvPr/>
          </p:nvSpPr>
          <p:spPr>
            <a:xfrm>
              <a:off x="1178972" y="2489579"/>
              <a:ext cx="1055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82F03FC-4C24-4189-84F3-D0523241E733}"/>
                </a:ext>
              </a:extLst>
            </p:cNvPr>
            <p:cNvSpPr/>
            <p:nvPr/>
          </p:nvSpPr>
          <p:spPr>
            <a:xfrm>
              <a:off x="1166535" y="2118856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 flipH="1">
            <a:off x="3421268" y="3047390"/>
            <a:ext cx="531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Send Commands, Reply Commands(ACK, NACK)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1E9482-F260-4916-BDFE-B0299234DD22}"/>
              </a:ext>
            </a:extLst>
          </p:cNvPr>
          <p:cNvCxnSpPr>
            <a:cxnSpLocks/>
          </p:cNvCxnSpPr>
          <p:nvPr/>
        </p:nvCxnSpPr>
        <p:spPr>
          <a:xfrm flipH="1">
            <a:off x="2143391" y="3385944"/>
            <a:ext cx="786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143390" y="3769225"/>
            <a:ext cx="7868651" cy="338554"/>
            <a:chOff x="2246535" y="3021188"/>
            <a:chExt cx="7868651" cy="33855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EE71A2C-F672-4E4B-ABE9-2890576EBB63}"/>
                </a:ext>
              </a:extLst>
            </p:cNvPr>
            <p:cNvCxnSpPr/>
            <p:nvPr/>
          </p:nvCxnSpPr>
          <p:spPr>
            <a:xfrm>
              <a:off x="2246535" y="3359742"/>
              <a:ext cx="7868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213C37D-7C53-4FAE-B9A4-55A7CB65AE36}"/>
                </a:ext>
              </a:extLst>
            </p:cNvPr>
            <p:cNvSpPr txBox="1"/>
            <p:nvPr/>
          </p:nvSpPr>
          <p:spPr>
            <a:xfrm flipH="1">
              <a:off x="3167426" y="3021188"/>
              <a:ext cx="6026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Reply Commands(ACK, NACK), User Commands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048611" y="3206861"/>
            <a:ext cx="1080000" cy="1080000"/>
            <a:chOff x="10151756" y="2118856"/>
            <a:chExt cx="1080000" cy="108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2EC1B-F576-4AD2-B5AE-89ED1B7BA43F}"/>
                </a:ext>
              </a:extLst>
            </p:cNvPr>
            <p:cNvSpPr txBox="1"/>
            <p:nvPr/>
          </p:nvSpPr>
          <p:spPr>
            <a:xfrm>
              <a:off x="10212153" y="2489579"/>
              <a:ext cx="959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OHTSim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82F03FC-4C24-4189-84F3-D0523241E733}"/>
                </a:ext>
              </a:extLst>
            </p:cNvPr>
            <p:cNvSpPr/>
            <p:nvPr/>
          </p:nvSpPr>
          <p:spPr>
            <a:xfrm>
              <a:off x="10151756" y="2118856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>
            <a:off x="6636001" y="1322606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 flipH="1">
            <a:off x="7259877" y="2086266"/>
            <a:ext cx="2128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 Init Data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 flipH="1">
            <a:off x="2169613" y="1322606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 flipH="1">
            <a:off x="2793489" y="2086266"/>
            <a:ext cx="2128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Visualize Map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AE1855F9-6237-4E60-876C-1A0ED878119C}"/>
              </a:ext>
            </a:extLst>
          </p:cNvPr>
          <p:cNvSpPr/>
          <p:nvPr/>
        </p:nvSpPr>
        <p:spPr>
          <a:xfrm>
            <a:off x="5556001" y="5634438"/>
            <a:ext cx="1080000" cy="1080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 flipH="1">
            <a:off x="6636000" y="4308564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>
            <a:off x="7259876" y="4826003"/>
            <a:ext cx="21282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Init DB,</a:t>
            </a: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Save Simulation Results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>
            <a:off x="2169613" y="4177791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 flipH="1" flipV="1">
            <a:off x="2026745" y="4368147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946978" y="4991419"/>
            <a:ext cx="3967762" cy="584775"/>
            <a:chOff x="1889828" y="4600894"/>
            <a:chExt cx="3967762" cy="58477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729301" y="4600894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Update Simulation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1889828" y="4600894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63390" y="1023129"/>
            <a:ext cx="10065221" cy="5691309"/>
            <a:chOff x="1063390" y="1023129"/>
            <a:chExt cx="10065221" cy="5691309"/>
          </a:xfrm>
        </p:grpSpPr>
        <p:grpSp>
          <p:nvGrpSpPr>
            <p:cNvPr id="28" name="그룹 27"/>
            <p:cNvGrpSpPr/>
            <p:nvPr/>
          </p:nvGrpSpPr>
          <p:grpSpPr>
            <a:xfrm>
              <a:off x="1063390" y="3206861"/>
              <a:ext cx="1080000" cy="1080000"/>
              <a:chOff x="1166535" y="2118856"/>
              <a:chExt cx="1080000" cy="108000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178972" y="2489579"/>
                <a:ext cx="1055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166535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143390" y="3769225"/>
              <a:ext cx="7868651" cy="338554"/>
              <a:chOff x="2246535" y="3021188"/>
              <a:chExt cx="7868651" cy="338554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EE71A2C-F672-4E4B-ABE9-2890576EBB63}"/>
                  </a:ext>
                </a:extLst>
              </p:cNvPr>
              <p:cNvCxnSpPr/>
              <p:nvPr/>
            </p:nvCxnSpPr>
            <p:spPr>
              <a:xfrm>
                <a:off x="2246535" y="3359742"/>
                <a:ext cx="78686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213C37D-7C53-4FAE-B9A4-55A7CB65AE36}"/>
                  </a:ext>
                </a:extLst>
              </p:cNvPr>
              <p:cNvSpPr txBox="1"/>
              <p:nvPr/>
            </p:nvSpPr>
            <p:spPr>
              <a:xfrm flipH="1">
                <a:off x="3167426" y="3021188"/>
                <a:ext cx="6026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Reply Commands(ACK, NACK), User Commands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0048611" y="3206861"/>
              <a:ext cx="1080000" cy="1080000"/>
              <a:chOff x="10151756" y="2118856"/>
              <a:chExt cx="1080000" cy="10800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0212153" y="2489579"/>
                <a:ext cx="95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0151756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3" name="순서도: 자기 디스크 32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5634438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2169613" y="4177791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 flipV="1">
              <a:off x="2026745" y="4368147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3714765" y="2940703"/>
              <a:ext cx="4772010" cy="13161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896813" y="1023129"/>
              <a:ext cx="4837351" cy="1784291"/>
              <a:chOff x="3896813" y="1023129"/>
              <a:chExt cx="4837351" cy="178429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3896814" y="1023129"/>
                <a:ext cx="4837350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으로부터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명령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ACK, NACK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수신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400" dirty="0" err="1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설비생산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(Process Start)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명령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 움직임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(Command Start)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명령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User Commands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ACK, NACK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9C7BA0-435D-4244-8CEB-FB3F014F5B83}"/>
                  </a:ext>
                </a:extLst>
              </p:cNvPr>
              <p:cNvSpPr txBox="1"/>
              <p:nvPr/>
            </p:nvSpPr>
            <p:spPr>
              <a:xfrm flipH="1">
                <a:off x="3896813" y="2068756"/>
                <a:ext cx="3914497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명령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ACK, NACK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송신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재생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정지 등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수신한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명령에 대한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ACK, NACK 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0FF426E-4D71-4A58-A745-0CF40CEE6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391" y="3385944"/>
              <a:ext cx="786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992BA4-F01B-4E40-88B3-D9623D06C873}"/>
                </a:ext>
              </a:extLst>
            </p:cNvPr>
            <p:cNvSpPr txBox="1"/>
            <p:nvPr/>
          </p:nvSpPr>
          <p:spPr>
            <a:xfrm flipH="1">
              <a:off x="3421268" y="3047390"/>
              <a:ext cx="531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 Commands, Reply Commands(ACK, NACK) 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786451" y="4991419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Update Simulation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1946978" y="4991419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27236" y="4905717"/>
              <a:ext cx="1758964" cy="6296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9C7BA0-435D-4244-8CEB-FB3F014F5B83}"/>
                </a:ext>
              </a:extLst>
            </p:cNvPr>
            <p:cNvSpPr txBox="1"/>
            <p:nvPr/>
          </p:nvSpPr>
          <p:spPr>
            <a:xfrm flipH="1">
              <a:off x="1457455" y="5577518"/>
              <a:ext cx="25061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주기적으로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내의 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Results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가시화 진행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F17344-F041-4D82-B5AF-7BF945ECFF9E}"/>
                </a:ext>
              </a:extLst>
            </p:cNvPr>
            <p:cNvSpPr/>
            <p:nvPr/>
          </p:nvSpPr>
          <p:spPr>
            <a:xfrm>
              <a:off x="3963594" y="4905717"/>
              <a:ext cx="1758964" cy="6296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77AF02-DD52-4DDF-8A7A-238FBFD489C0}"/>
                </a:ext>
              </a:extLst>
            </p:cNvPr>
            <p:cNvSpPr txBox="1"/>
            <p:nvPr/>
          </p:nvSpPr>
          <p:spPr>
            <a:xfrm flipH="1">
              <a:off x="5876152" y="4958945"/>
              <a:ext cx="288731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주기적으로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UnitySW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변동 데이터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업데이트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0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430095"/>
            <a:ext cx="5659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Facility &amp; FOUP Information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 생산 진행 및 완료 관련 명령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239B608-8DF1-4C44-8152-AC4C48770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2159"/>
              </p:ext>
            </p:extLst>
          </p:nvPr>
        </p:nvGraphicFramePr>
        <p:xfrm>
          <a:off x="359425" y="909124"/>
          <a:ext cx="3737094" cy="689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1725">
                  <a:extLst>
                    <a:ext uri="{9D8B030D-6E8A-4147-A177-3AD203B41FA5}">
                      <a16:colId xmlns:a16="http://schemas.microsoft.com/office/drawing/2014/main" val="775886720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3677619463"/>
                    </a:ext>
                  </a:extLst>
                </a:gridCol>
                <a:gridCol w="765592">
                  <a:extLst>
                    <a:ext uri="{9D8B030D-6E8A-4147-A177-3AD203B41FA5}">
                      <a16:colId xmlns:a16="http://schemas.microsoft.com/office/drawing/2014/main" val="4057417234"/>
                    </a:ext>
                  </a:extLst>
                </a:gridCol>
                <a:gridCol w="769457">
                  <a:extLst>
                    <a:ext uri="{9D8B030D-6E8A-4147-A177-3AD203B41FA5}">
                      <a16:colId xmlns:a16="http://schemas.microsoft.com/office/drawing/2014/main" val="1553424839"/>
                    </a:ext>
                  </a:extLst>
                </a:gridCol>
                <a:gridCol w="678595">
                  <a:extLst>
                    <a:ext uri="{9D8B030D-6E8A-4147-A177-3AD203B41FA5}">
                      <a16:colId xmlns:a16="http://schemas.microsoft.com/office/drawing/2014/main" val="287598541"/>
                    </a:ext>
                  </a:extLst>
                </a:gridCol>
              </a:tblGrid>
              <a:tr h="9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Facility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Position 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Position 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FOUP 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072806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000131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000034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55441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75795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46500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901D6B-D46E-40C3-8EEE-854F6A4B7EFD}"/>
              </a:ext>
            </a:extLst>
          </p:cNvPr>
          <p:cNvCxnSpPr>
            <a:cxnSpLocks/>
          </p:cNvCxnSpPr>
          <p:nvPr/>
        </p:nvCxnSpPr>
        <p:spPr>
          <a:xfrm>
            <a:off x="2138897" y="2192819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02921" y="1885042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[Process Start] “XF001000131000034X001”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9A81301-3C10-4DA7-9060-7EA2C8E2ACF1}"/>
              </a:ext>
            </a:extLst>
          </p:cNvPr>
          <p:cNvCxnSpPr/>
          <p:nvPr/>
        </p:nvCxnSpPr>
        <p:spPr>
          <a:xfrm>
            <a:off x="2138897" y="3530096"/>
            <a:ext cx="799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445447" y="3222319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[ACK] “AF001000131000034X001”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9486887" y="2761284"/>
            <a:ext cx="59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133004" y="1740369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3004" y="4671558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4711874"/>
            <a:ext cx="118689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Process Start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작업시작 메시지 수신 시 수신한 명령어를 기반으로 설비 생산 진행과정을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가시화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가시화에 문제가 없는 경우 해당 설비의 작업시간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(JSON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정의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완료 될 때 까지 공정을 진행한다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NACK(Error)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수신 이후 가시화에 실패 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에러가 있는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알람 가시화와 함께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ACK(Process Done)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작업이 완료된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송신하다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연동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진행중인 설비의 상태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FOUP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시간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정보는 주기적으로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업데이트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789B8A-9027-4557-97AB-E78D426A1476}"/>
              </a:ext>
            </a:extLst>
          </p:cNvPr>
          <p:cNvGrpSpPr/>
          <p:nvPr/>
        </p:nvGrpSpPr>
        <p:grpSpPr>
          <a:xfrm>
            <a:off x="321517" y="1778048"/>
            <a:ext cx="1699292" cy="1743945"/>
            <a:chOff x="321517" y="1778048"/>
            <a:chExt cx="1699292" cy="1743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077C77-57CB-4B53-B0DD-4952AE521BE1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E60C71A-C174-4378-9A21-E15E787EA565}"/>
                </a:ext>
              </a:extLst>
            </p:cNvPr>
            <p:cNvGrpSpPr/>
            <p:nvPr/>
          </p:nvGrpSpPr>
          <p:grpSpPr>
            <a:xfrm>
              <a:off x="344614" y="2119477"/>
              <a:ext cx="1653098" cy="1402516"/>
              <a:chOff x="201101" y="2119477"/>
              <a:chExt cx="1940125" cy="183952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735D123-A441-4DD2-90D1-AD8A67B6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425" y="2138527"/>
                <a:ext cx="1623477" cy="1813523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5C7750-CE25-4113-AB20-C7EFE92B98F3}"/>
                  </a:ext>
                </a:extLst>
              </p:cNvPr>
              <p:cNvSpPr/>
              <p:nvPr/>
            </p:nvSpPr>
            <p:spPr>
              <a:xfrm>
                <a:off x="201101" y="2119477"/>
                <a:ext cx="1940125" cy="18395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142C603-4E50-44E9-BD38-D8CBD931445A}"/>
                  </a:ext>
                </a:extLst>
              </p:cNvPr>
              <p:cNvSpPr/>
              <p:nvPr/>
            </p:nvSpPr>
            <p:spPr>
              <a:xfrm>
                <a:off x="848798" y="2233547"/>
                <a:ext cx="83581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F1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65657C3-AE63-4DD4-A96B-72D9E57956D2}"/>
                  </a:ext>
                </a:extLst>
              </p:cNvPr>
              <p:cNvSpPr/>
              <p:nvPr/>
            </p:nvSpPr>
            <p:spPr>
              <a:xfrm>
                <a:off x="1199200" y="2502588"/>
                <a:ext cx="120013" cy="1105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cxnSp>
        <p:nvCxnSpPr>
          <p:cNvPr id="36" name="직선 화살표 연결선 35"/>
          <p:cNvCxnSpPr>
            <a:cxnSpLocks/>
          </p:cNvCxnSpPr>
          <p:nvPr/>
        </p:nvCxnSpPr>
        <p:spPr>
          <a:xfrm>
            <a:off x="2118226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DAC502-18DD-4F1E-8A0D-9FE19A751360}"/>
              </a:ext>
            </a:extLst>
          </p:cNvPr>
          <p:cNvSpPr/>
          <p:nvPr/>
        </p:nvSpPr>
        <p:spPr>
          <a:xfrm>
            <a:off x="2142360" y="3168598"/>
            <a:ext cx="1413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생산 완료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8CD6C-8123-4CF8-8CF4-1D06FFE0623B}"/>
              </a:ext>
            </a:extLst>
          </p:cNvPr>
          <p:cNvGrpSpPr/>
          <p:nvPr/>
        </p:nvGrpSpPr>
        <p:grpSpPr>
          <a:xfrm>
            <a:off x="10184316" y="1778048"/>
            <a:ext cx="1699292" cy="1743945"/>
            <a:chOff x="321517" y="1778048"/>
            <a:chExt cx="1699292" cy="174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9AD10C-3416-4A21-87BC-1517BF6B0327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OHTSim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97743F-C28B-438F-9ABF-58C619359B20}"/>
                </a:ext>
              </a:extLst>
            </p:cNvPr>
            <p:cNvSpPr/>
            <p:nvPr/>
          </p:nvSpPr>
          <p:spPr>
            <a:xfrm>
              <a:off x="344614" y="2119477"/>
              <a:ext cx="1653098" cy="1402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142360" y="2250457"/>
            <a:ext cx="141365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생산 시작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5EE86E-A3A8-4E0B-BB16-3DF96DD9B889}"/>
              </a:ext>
            </a:extLst>
          </p:cNvPr>
          <p:cNvCxnSpPr>
            <a:cxnSpLocks/>
          </p:cNvCxnSpPr>
          <p:nvPr/>
        </p:nvCxnSpPr>
        <p:spPr>
          <a:xfrm>
            <a:off x="10064091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46ABCE-68A5-453B-8F3E-198288D1754D}"/>
              </a:ext>
            </a:extLst>
          </p:cNvPr>
          <p:cNvGrpSpPr/>
          <p:nvPr/>
        </p:nvGrpSpPr>
        <p:grpSpPr>
          <a:xfrm>
            <a:off x="947087" y="3261810"/>
            <a:ext cx="447272" cy="526116"/>
            <a:chOff x="1406936" y="3530096"/>
            <a:chExt cx="447272" cy="526116"/>
          </a:xfrm>
        </p:grpSpPr>
        <p:sp>
          <p:nvSpPr>
            <p:cNvPr id="27" name="화살표: 왼쪽으로 구부러짐 26">
              <a:extLst>
                <a:ext uri="{FF2B5EF4-FFF2-40B4-BE49-F238E27FC236}">
                  <a16:creationId xmlns:a16="http://schemas.microsoft.com/office/drawing/2014/main" id="{0BD292BC-945B-41E8-8853-4826519733D4}"/>
                </a:ext>
              </a:extLst>
            </p:cNvPr>
            <p:cNvSpPr/>
            <p:nvPr/>
          </p:nvSpPr>
          <p:spPr>
            <a:xfrm>
              <a:off x="1641144" y="3545760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화살표: 왼쪽으로 구부러짐 52">
              <a:extLst>
                <a:ext uri="{FF2B5EF4-FFF2-40B4-BE49-F238E27FC236}">
                  <a16:creationId xmlns:a16="http://schemas.microsoft.com/office/drawing/2014/main" id="{1F4C2920-27EF-470A-A0A8-2FE641C55125}"/>
                </a:ext>
              </a:extLst>
            </p:cNvPr>
            <p:cNvSpPr/>
            <p:nvPr/>
          </p:nvSpPr>
          <p:spPr>
            <a:xfrm flipH="1" flipV="1">
              <a:off x="1406936" y="3530096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4BF00D3E-4B03-4CE9-B290-2A2429139C6E}"/>
              </a:ext>
            </a:extLst>
          </p:cNvPr>
          <p:cNvSpPr/>
          <p:nvPr/>
        </p:nvSpPr>
        <p:spPr>
          <a:xfrm>
            <a:off x="743952" y="3643947"/>
            <a:ext cx="832398" cy="8244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3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1682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Vehicle Maneuver Information – SA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From/To/Go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비클 움직임 관련 명령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901D6B-D46E-40C3-8EEE-854F6A4B7EFD}"/>
              </a:ext>
            </a:extLst>
          </p:cNvPr>
          <p:cNvCxnSpPr>
            <a:cxnSpLocks/>
          </p:cNvCxnSpPr>
          <p:nvPr/>
        </p:nvCxnSpPr>
        <p:spPr>
          <a:xfrm>
            <a:off x="2138897" y="2192819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566525" y="1885042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[Cmd Start] “YF000324VEHICLE000000000000100100013400032”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9A81301-3C10-4DA7-9060-7EA2C8E2ACF1}"/>
              </a:ext>
            </a:extLst>
          </p:cNvPr>
          <p:cNvCxnSpPr/>
          <p:nvPr/>
        </p:nvCxnSpPr>
        <p:spPr>
          <a:xfrm>
            <a:off x="2138897" y="3530096"/>
            <a:ext cx="799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709051" y="3222319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[ACK] “AF000324VEHICLE000000000000100100013400032”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9486887" y="2761284"/>
            <a:ext cx="59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133004" y="1740369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3004" y="4671558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4703564"/>
            <a:ext cx="118689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Cmd Start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명령시작 메시지 수신 시 수신한 명령어를 기반으로 비클 움직임 과정을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가시화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가시화에 문제가 없는 경우 해당 비클의 작업이 완료 될 때 까지 공정을 진행한다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F: Move Nodes -&gt; Lift Down -&gt; Load -&gt; Lift Up -&gt; Done /  T: Move Nodes -&gt; Lift Down -&gt; Unload -&gt; Lift Up -&gt; Done / G: Move Nodes -&gt;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NACK(Error)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가시화에 실패 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에러가 있는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알람 가시화와 함께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ACK(Process Done)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작업이 완료된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송신하다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연동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진행중인 비클의 상태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정보는 주기적으로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업데이트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789B8A-9027-4557-97AB-E78D426A1476}"/>
              </a:ext>
            </a:extLst>
          </p:cNvPr>
          <p:cNvGrpSpPr/>
          <p:nvPr/>
        </p:nvGrpSpPr>
        <p:grpSpPr>
          <a:xfrm>
            <a:off x="321517" y="1778048"/>
            <a:ext cx="1699292" cy="1743945"/>
            <a:chOff x="321517" y="1778048"/>
            <a:chExt cx="1699292" cy="1743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077C77-57CB-4B53-B0DD-4952AE521BE1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E60C71A-C174-4378-9A21-E15E787EA565}"/>
                </a:ext>
              </a:extLst>
            </p:cNvPr>
            <p:cNvGrpSpPr/>
            <p:nvPr/>
          </p:nvGrpSpPr>
          <p:grpSpPr>
            <a:xfrm>
              <a:off x="344614" y="2119477"/>
              <a:ext cx="1653098" cy="1402516"/>
              <a:chOff x="201101" y="2119477"/>
              <a:chExt cx="1940125" cy="183952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735D123-A441-4DD2-90D1-AD8A67B6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425" y="2138527"/>
                <a:ext cx="1623477" cy="1813523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5C7750-CE25-4113-AB20-C7EFE92B98F3}"/>
                  </a:ext>
                </a:extLst>
              </p:cNvPr>
              <p:cNvSpPr/>
              <p:nvPr/>
            </p:nvSpPr>
            <p:spPr>
              <a:xfrm>
                <a:off x="201101" y="2119477"/>
                <a:ext cx="1940125" cy="18395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cxnSp>
        <p:nvCxnSpPr>
          <p:cNvPr id="36" name="직선 화살표 연결선 35"/>
          <p:cNvCxnSpPr>
            <a:cxnSpLocks/>
          </p:cNvCxnSpPr>
          <p:nvPr/>
        </p:nvCxnSpPr>
        <p:spPr>
          <a:xfrm>
            <a:off x="2118226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DAC502-18DD-4F1E-8A0D-9FE19A751360}"/>
              </a:ext>
            </a:extLst>
          </p:cNvPr>
          <p:cNvSpPr/>
          <p:nvPr/>
        </p:nvSpPr>
        <p:spPr>
          <a:xfrm>
            <a:off x="2142359" y="3168598"/>
            <a:ext cx="1641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명령수행 완료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8CD6C-8123-4CF8-8CF4-1D06FFE0623B}"/>
              </a:ext>
            </a:extLst>
          </p:cNvPr>
          <p:cNvGrpSpPr/>
          <p:nvPr/>
        </p:nvGrpSpPr>
        <p:grpSpPr>
          <a:xfrm>
            <a:off x="10184316" y="1778048"/>
            <a:ext cx="1699292" cy="1743945"/>
            <a:chOff x="321517" y="1778048"/>
            <a:chExt cx="1699292" cy="174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9AD10C-3416-4A21-87BC-1517BF6B0327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OHTSim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97743F-C28B-438F-9ABF-58C619359B20}"/>
                </a:ext>
              </a:extLst>
            </p:cNvPr>
            <p:cNvSpPr/>
            <p:nvPr/>
          </p:nvSpPr>
          <p:spPr>
            <a:xfrm>
              <a:off x="344614" y="2119477"/>
              <a:ext cx="1653098" cy="1402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83474" y="2286038"/>
            <a:ext cx="1827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명령수행 시작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5EE86E-A3A8-4E0B-BB16-3DF96DD9B889}"/>
              </a:ext>
            </a:extLst>
          </p:cNvPr>
          <p:cNvCxnSpPr>
            <a:cxnSpLocks/>
          </p:cNvCxnSpPr>
          <p:nvPr/>
        </p:nvCxnSpPr>
        <p:spPr>
          <a:xfrm>
            <a:off x="10064091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46ABCE-68A5-453B-8F3E-198288D1754D}"/>
              </a:ext>
            </a:extLst>
          </p:cNvPr>
          <p:cNvGrpSpPr/>
          <p:nvPr/>
        </p:nvGrpSpPr>
        <p:grpSpPr>
          <a:xfrm>
            <a:off x="947087" y="3261810"/>
            <a:ext cx="447272" cy="526116"/>
            <a:chOff x="1406936" y="3530096"/>
            <a:chExt cx="447272" cy="526116"/>
          </a:xfrm>
        </p:grpSpPr>
        <p:sp>
          <p:nvSpPr>
            <p:cNvPr id="27" name="화살표: 왼쪽으로 구부러짐 26">
              <a:extLst>
                <a:ext uri="{FF2B5EF4-FFF2-40B4-BE49-F238E27FC236}">
                  <a16:creationId xmlns:a16="http://schemas.microsoft.com/office/drawing/2014/main" id="{0BD292BC-945B-41E8-8853-4826519733D4}"/>
                </a:ext>
              </a:extLst>
            </p:cNvPr>
            <p:cNvSpPr/>
            <p:nvPr/>
          </p:nvSpPr>
          <p:spPr>
            <a:xfrm>
              <a:off x="1641144" y="3545760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화살표: 왼쪽으로 구부러짐 52">
              <a:extLst>
                <a:ext uri="{FF2B5EF4-FFF2-40B4-BE49-F238E27FC236}">
                  <a16:creationId xmlns:a16="http://schemas.microsoft.com/office/drawing/2014/main" id="{1F4C2920-27EF-470A-A0A8-2FE641C55125}"/>
                </a:ext>
              </a:extLst>
            </p:cNvPr>
            <p:cNvSpPr/>
            <p:nvPr/>
          </p:nvSpPr>
          <p:spPr>
            <a:xfrm flipH="1" flipV="1">
              <a:off x="1406936" y="3530096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4BF00D3E-4B03-4CE9-B290-2A2429139C6E}"/>
              </a:ext>
            </a:extLst>
          </p:cNvPr>
          <p:cNvSpPr/>
          <p:nvPr/>
        </p:nvSpPr>
        <p:spPr>
          <a:xfrm>
            <a:off x="743952" y="3643947"/>
            <a:ext cx="832398" cy="8244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375FDA3-6CFB-4645-A117-4FB15DBD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00381"/>
              </p:ext>
            </p:extLst>
          </p:nvPr>
        </p:nvGraphicFramePr>
        <p:xfrm>
          <a:off x="359425" y="909124"/>
          <a:ext cx="8988761" cy="689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4847">
                  <a:extLst>
                    <a:ext uri="{9D8B030D-6E8A-4147-A177-3AD203B41FA5}">
                      <a16:colId xmlns:a16="http://schemas.microsoft.com/office/drawing/2014/main" val="775886720"/>
                    </a:ext>
                  </a:extLst>
                </a:gridCol>
                <a:gridCol w="862064">
                  <a:extLst>
                    <a:ext uri="{9D8B030D-6E8A-4147-A177-3AD203B41FA5}">
                      <a16:colId xmlns:a16="http://schemas.microsoft.com/office/drawing/2014/main" val="3677619463"/>
                    </a:ext>
                  </a:extLst>
                </a:gridCol>
                <a:gridCol w="2068526">
                  <a:extLst>
                    <a:ext uri="{9D8B030D-6E8A-4147-A177-3AD203B41FA5}">
                      <a16:colId xmlns:a16="http://schemas.microsoft.com/office/drawing/2014/main" val="4083995107"/>
                    </a:ext>
                  </a:extLst>
                </a:gridCol>
                <a:gridCol w="2068526">
                  <a:extLst>
                    <a:ext uri="{9D8B030D-6E8A-4147-A177-3AD203B41FA5}">
                      <a16:colId xmlns:a16="http://schemas.microsoft.com/office/drawing/2014/main" val="4057417234"/>
                    </a:ext>
                  </a:extLst>
                </a:gridCol>
                <a:gridCol w="1639182">
                  <a:extLst>
                    <a:ext uri="{9D8B030D-6E8A-4147-A177-3AD203B41FA5}">
                      <a16:colId xmlns:a16="http://schemas.microsoft.com/office/drawing/2014/main" val="1553424839"/>
                    </a:ext>
                  </a:extLst>
                </a:gridCol>
                <a:gridCol w="1445616">
                  <a:extLst>
                    <a:ext uri="{9D8B030D-6E8A-4147-A177-3AD203B41FA5}">
                      <a16:colId xmlns:a16="http://schemas.microsoft.com/office/drawing/2014/main" val="287598541"/>
                    </a:ext>
                  </a:extLst>
                </a:gridCol>
              </a:tblGrid>
              <a:tr h="9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DestinationNodeID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개수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리스트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072806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F, T, 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000324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000~999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“000134000032…”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134, 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55441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75795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465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5B7794-D481-4CE2-92A7-6037FF098E8C}"/>
              </a:ext>
            </a:extLst>
          </p:cNvPr>
          <p:cNvGrpSpPr/>
          <p:nvPr/>
        </p:nvGrpSpPr>
        <p:grpSpPr>
          <a:xfrm>
            <a:off x="520662" y="2199738"/>
            <a:ext cx="1163948" cy="821634"/>
            <a:chOff x="520662" y="2560082"/>
            <a:chExt cx="1163948" cy="821634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110CD99-3099-4684-8430-E643ED6408DC}"/>
                </a:ext>
              </a:extLst>
            </p:cNvPr>
            <p:cNvCxnSpPr/>
            <p:nvPr/>
          </p:nvCxnSpPr>
          <p:spPr>
            <a:xfrm flipV="1">
              <a:off x="1260481" y="2877487"/>
              <a:ext cx="0" cy="315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D525F2-EBA8-4055-B58F-9DF8E1097006}"/>
                </a:ext>
              </a:extLst>
            </p:cNvPr>
            <p:cNvSpPr/>
            <p:nvPr/>
          </p:nvSpPr>
          <p:spPr>
            <a:xfrm>
              <a:off x="520662" y="2693603"/>
              <a:ext cx="8358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V1-2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829D746-ADB3-4F76-A270-F3AFA2645382}"/>
                </a:ext>
              </a:extLst>
            </p:cNvPr>
            <p:cNvSpPr/>
            <p:nvPr/>
          </p:nvSpPr>
          <p:spPr>
            <a:xfrm>
              <a:off x="520662" y="3135495"/>
              <a:ext cx="8358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V1-1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6F336A3-8919-4515-9363-7057248EACA9}"/>
                </a:ext>
              </a:extLst>
            </p:cNvPr>
            <p:cNvSpPr/>
            <p:nvPr/>
          </p:nvSpPr>
          <p:spPr>
            <a:xfrm>
              <a:off x="1224481" y="320397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F725253-A3B6-4D0A-A856-953938FD1B0C}"/>
                </a:ext>
              </a:extLst>
            </p:cNvPr>
            <p:cNvSpPr/>
            <p:nvPr/>
          </p:nvSpPr>
          <p:spPr>
            <a:xfrm>
              <a:off x="848798" y="2560082"/>
              <a:ext cx="8358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F1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33AAE8-595A-45F5-87E5-C00B425E06B7}"/>
                </a:ext>
              </a:extLst>
            </p:cNvPr>
            <p:cNvSpPr/>
            <p:nvPr/>
          </p:nvSpPr>
          <p:spPr>
            <a:xfrm>
              <a:off x="1199200" y="2766955"/>
              <a:ext cx="120013" cy="1105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073BA03-7695-4F1D-8C13-8B79C6DB93F6}"/>
                </a:ext>
              </a:extLst>
            </p:cNvPr>
            <p:cNvSpPr/>
            <p:nvPr/>
          </p:nvSpPr>
          <p:spPr>
            <a:xfrm>
              <a:off x="1224481" y="2785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78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1623</Words>
  <Application>Microsoft Office PowerPoint</Application>
  <PresentationFormat>와이드스크린</PresentationFormat>
  <Paragraphs>543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87</cp:revision>
  <dcterms:created xsi:type="dcterms:W3CDTF">2021-07-19T05:54:17Z</dcterms:created>
  <dcterms:modified xsi:type="dcterms:W3CDTF">2021-08-17T04:59:53Z</dcterms:modified>
</cp:coreProperties>
</file>