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0"/>
    <p:restoredTop sz="94653"/>
  </p:normalViewPr>
  <p:slideViewPr>
    <p:cSldViewPr snapToGrid="0" snapToObjects="1">
      <p:cViewPr varScale="1">
        <p:scale>
          <a:sx n="116" d="100"/>
          <a:sy n="116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629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39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15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77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5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15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339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19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60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26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289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1BB8-0D41-4F45-9F6F-9DA40EE04F85}" type="datetimeFigureOut">
              <a:rPr kumimoji="1" lang="ko-KR" altLang="en-US" smtClean="0"/>
              <a:t>2018. 4. 7.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5A0-6C30-B247-83B5-074D2625E7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993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eeksforgeeks.org/dynamic-programming-set-9-binomial-coefficie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Binomial Coefficient</a:t>
            </a:r>
            <a:br>
              <a:rPr lang="en-US" altLang="ko-KR" dirty="0"/>
            </a:b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90101" y="3998647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kumimoji="1" lang="en-US" altLang="ko-KR" dirty="0" smtClean="0">
                <a:hlinkClick r:id="rId2"/>
              </a:rPr>
              <a:t>https://www.geeksforgeeks.org/dynamic-programming-set-9-binomial-coefficient/</a:t>
            </a:r>
            <a:endParaRPr kumimoji="1" lang="en-US" altLang="ko-KR" dirty="0" smtClean="0"/>
          </a:p>
          <a:p>
            <a:pPr algn="r"/>
            <a:endParaRPr kumimoji="1" lang="en-US" altLang="ko-KR" dirty="0" smtClean="0"/>
          </a:p>
          <a:p>
            <a:pPr algn="r"/>
            <a:r>
              <a:rPr kumimoji="1" lang="ko-KR" altLang="en-US" dirty="0" smtClean="0"/>
              <a:t>정혜진</a:t>
            </a:r>
            <a:endParaRPr kumimoji="1" lang="en-US" altLang="ko-KR" dirty="0" smtClean="0"/>
          </a:p>
          <a:p>
            <a:pPr algn="r"/>
            <a:r>
              <a:rPr kumimoji="1" lang="en-US" altLang="ko-KR" dirty="0" smtClean="0"/>
              <a:t>2018.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3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이항 계수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sz="2000" dirty="0" err="1" smtClean="0"/>
              <a:t>n</a:t>
            </a:r>
            <a:r>
              <a:rPr kumimoji="1" lang="en-US" altLang="ko-KR" dirty="0" err="1" smtClean="0"/>
              <a:t>C</a:t>
            </a:r>
            <a:r>
              <a:rPr kumimoji="1" lang="en-US" altLang="ko-KR" sz="2000" dirty="0" err="1" smtClean="0"/>
              <a:t>k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구하기</a:t>
            </a:r>
            <a:endParaRPr kumimoji="1"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925"/>
            <a:ext cx="4508500" cy="520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1" y="2300574"/>
            <a:ext cx="5511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파스칼의 삼각형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690688"/>
            <a:ext cx="7048500" cy="3886200"/>
          </a:xfrm>
        </p:spPr>
      </p:pic>
      <p:sp>
        <p:nvSpPr>
          <p:cNvPr id="7" name="텍스트 상자 6"/>
          <p:cNvSpPr txBox="1"/>
          <p:nvPr/>
        </p:nvSpPr>
        <p:spPr>
          <a:xfrm>
            <a:off x="7939516" y="2247441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/>
              <a:t>n</a:t>
            </a:r>
            <a:r>
              <a:rPr kumimoji="1" lang="en-US" altLang="ko-KR" dirty="0" err="1" smtClean="0"/>
              <a:t>C</a:t>
            </a:r>
            <a:r>
              <a:rPr kumimoji="1" lang="en-US" altLang="ko-KR" sz="1400" dirty="0" err="1" smtClean="0"/>
              <a:t>k</a:t>
            </a:r>
            <a:r>
              <a:rPr kumimoji="1" lang="en-US" altLang="ko-KR" dirty="0" smtClean="0"/>
              <a:t> = </a:t>
            </a:r>
            <a:r>
              <a:rPr kumimoji="1" lang="en-US" altLang="ko-KR" sz="1400" dirty="0" smtClean="0"/>
              <a:t>n-1</a:t>
            </a:r>
            <a:r>
              <a:rPr kumimoji="1" lang="en-US" altLang="ko-KR" dirty="0" smtClean="0"/>
              <a:t>C</a:t>
            </a:r>
            <a:r>
              <a:rPr kumimoji="1" lang="en-US" altLang="ko-KR" sz="1400" dirty="0" smtClean="0"/>
              <a:t>k-1</a:t>
            </a:r>
            <a:r>
              <a:rPr kumimoji="1" lang="en-US" altLang="ko-KR" dirty="0" smtClean="0"/>
              <a:t> + </a:t>
            </a:r>
            <a:r>
              <a:rPr kumimoji="1" lang="en-US" altLang="ko-KR" sz="1400" dirty="0" smtClean="0"/>
              <a:t>n-1</a:t>
            </a:r>
            <a:r>
              <a:rPr kumimoji="1" lang="en-US" altLang="ko-KR" dirty="0" smtClean="0"/>
              <a:t>C</a:t>
            </a:r>
            <a:r>
              <a:rPr kumimoji="1" lang="en-US" altLang="ko-KR" sz="1400" dirty="0" smtClean="0"/>
              <a:t>k</a:t>
            </a:r>
          </a:p>
          <a:p>
            <a:r>
              <a:rPr kumimoji="1" lang="en-US" altLang="ko-KR" sz="1400" dirty="0" smtClean="0"/>
              <a:t>k=0 </a:t>
            </a:r>
            <a:r>
              <a:rPr kumimoji="1" lang="ko-KR" altLang="en-US" sz="1400" dirty="0" smtClean="0"/>
              <a:t>일 때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smtClean="0"/>
              <a:t>k=n </a:t>
            </a:r>
            <a:r>
              <a:rPr kumimoji="1" lang="ko-KR" altLang="en-US" sz="1400" dirty="0" smtClean="0"/>
              <a:t>일 때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</a:t>
            </a:r>
            <a:r>
              <a:rPr kumimoji="1" lang="ko-KR" altLang="en-US" sz="1400" dirty="0"/>
              <a:t> </a:t>
            </a:r>
            <a:r>
              <a:rPr kumimoji="1" lang="en-US" altLang="ko-KR" sz="1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099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점화식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2160588"/>
            <a:ext cx="2324100" cy="22987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49" y="3309938"/>
            <a:ext cx="3467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3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33</Words>
  <Application>Microsoft Macintosh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Binomial Coefficient </vt:lpstr>
      <vt:lpstr>이항 계수</vt:lpstr>
      <vt:lpstr>파스칼의 삼각형</vt:lpstr>
      <vt:lpstr>점화식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Coefficient </dc:title>
  <dc:creator>정혜진</dc:creator>
  <cp:lastModifiedBy>정혜진</cp:lastModifiedBy>
  <cp:revision>13</cp:revision>
  <dcterms:created xsi:type="dcterms:W3CDTF">2018-04-07T10:01:00Z</dcterms:created>
  <dcterms:modified xsi:type="dcterms:W3CDTF">2018-04-07T13:19:05Z</dcterms:modified>
</cp:coreProperties>
</file>