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44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70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51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96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932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286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22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8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7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3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52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B361-819D-C345-9CA0-4C370C23B8CC}" type="datetimeFigureOut">
              <a:rPr kumimoji="1" lang="ko-KR" altLang="en-US" smtClean="0"/>
              <a:t>2018. 5. 13.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2D67-705D-CF42-B3D3-2C1B1D851B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2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eeksforgeeks.org/longest-common-substr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76300" y="1122363"/>
            <a:ext cx="10439400" cy="2387600"/>
          </a:xfrm>
        </p:spPr>
        <p:txBody>
          <a:bodyPr/>
          <a:lstStyle/>
          <a:p>
            <a:r>
              <a:rPr kumimoji="1" lang="en-US" altLang="ko-KR" smtClean="0"/>
              <a:t>Longest Common Substring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>
                <a:hlinkClick r:id="rId2"/>
              </a:rPr>
              <a:t>https://www.geeksforgeeks.org/longest-common-substring/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정혜진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43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문제 정의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two strings ‘X’ and ‘Y’, find the length of the longest common substring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개의 주어진 문자열에서 공통되는 가장 긴 부분 문자열의 글자 수를 찾는 문제이다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Longest Common Subsequence </a:t>
            </a:r>
            <a:r>
              <a:rPr lang="ko-KR" altLang="en-US" dirty="0" smtClean="0"/>
              <a:t>와 다르다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Subsequence</a:t>
            </a:r>
            <a:r>
              <a:rPr lang="ko-KR" altLang="en-US" dirty="0" smtClean="0"/>
              <a:t>는 글자가 떨어져 있어도 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Substring</a:t>
            </a:r>
            <a:r>
              <a:rPr lang="ko-KR" altLang="en-US" dirty="0" smtClean="0"/>
              <a:t>은 떨어져 있으면 안된다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연속되어야 한다</a:t>
            </a:r>
            <a:r>
              <a:rPr lang="en-US" altLang="ko-KR" dirty="0" smtClean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예시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: X = "</a:t>
            </a:r>
            <a:r>
              <a:rPr lang="en-US" altLang="ko-KR" dirty="0" err="1" smtClean="0"/>
              <a:t>abcdxyz</a:t>
            </a:r>
            <a:r>
              <a:rPr lang="en-US" altLang="ko-KR" dirty="0" smtClean="0"/>
              <a:t>", y = "</a:t>
            </a:r>
            <a:r>
              <a:rPr lang="en-US" altLang="ko-KR" dirty="0" err="1" smtClean="0"/>
              <a:t>xyzabcd</a:t>
            </a:r>
            <a:r>
              <a:rPr lang="en-US" altLang="ko-KR" dirty="0" smtClean="0"/>
              <a:t>" </a:t>
            </a:r>
          </a:p>
          <a:p>
            <a:r>
              <a:rPr lang="en-US" altLang="ko-KR" dirty="0" smtClean="0"/>
              <a:t>Output : 4</a:t>
            </a:r>
          </a:p>
          <a:p>
            <a:endParaRPr lang="en-US" altLang="ko-KR" dirty="0"/>
          </a:p>
          <a:p>
            <a:r>
              <a:rPr lang="en-US" altLang="ko-KR" dirty="0" smtClean="0"/>
              <a:t>Input : X = "</a:t>
            </a:r>
            <a:r>
              <a:rPr lang="en-US" altLang="ko-KR" dirty="0" err="1" smtClean="0"/>
              <a:t>GeeksforGeeks</a:t>
            </a:r>
            <a:r>
              <a:rPr lang="en-US" altLang="ko-KR" dirty="0" smtClean="0"/>
              <a:t>", y = "</a:t>
            </a:r>
            <a:r>
              <a:rPr lang="en-US" altLang="ko-KR" dirty="0" err="1" smtClean="0"/>
              <a:t>GeeksQuiz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Output : 5</a:t>
            </a:r>
          </a:p>
        </p:txBody>
      </p:sp>
    </p:spTree>
    <p:extLst>
      <p:ext uri="{BB962C8B-B14F-4D97-AF65-F5344CB8AC3E}">
        <p14:creationId xmlns:p14="http://schemas.microsoft.com/office/powerpoint/2010/main" val="30092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예시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400" y="1956594"/>
            <a:ext cx="8585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문제 풀기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69161"/>
              </p:ext>
            </p:extLst>
          </p:nvPr>
        </p:nvGraphicFramePr>
        <p:xfrm>
          <a:off x="2032005" y="1690688"/>
          <a:ext cx="812799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  <a:gridCol w="54186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 </a:t>
            </a:r>
            <a:r>
              <a:rPr kumimoji="1" lang="ko-KR" altLang="en-US" dirty="0" smtClean="0"/>
              <a:t>문제 풀기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 smtClean="0"/>
              <a:t>if(str1[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]==str2[j])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memo[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memo[i-1][j-1] + 1;</a:t>
            </a:r>
          </a:p>
          <a:p>
            <a:pPr marL="0" indent="0">
              <a:buNone/>
            </a:pPr>
            <a:r>
              <a:rPr kumimoji="1" lang="en-US" altLang="ko-KR" dirty="0"/>
              <a:t>e</a:t>
            </a:r>
            <a:r>
              <a:rPr kumimoji="1" lang="en-US" altLang="ko-KR" dirty="0" smtClean="0"/>
              <a:t>lse</a:t>
            </a:r>
          </a:p>
          <a:p>
            <a:pPr marL="0" indent="0">
              <a:buNone/>
            </a:pPr>
            <a:r>
              <a:rPr kumimoji="1" lang="en-US" altLang="ko-KR" dirty="0" smtClean="0"/>
              <a:t>	memo[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0;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7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메모이제이션</a:t>
            </a:r>
            <a:endParaRPr kumimoji="1" lang="en-US" altLang="ko-KR" dirty="0" smtClean="0"/>
          </a:p>
          <a:p>
            <a:r>
              <a:rPr kumimoji="1" lang="en-US" altLang="ko-KR" dirty="0" smtClean="0"/>
              <a:t>Time Complexity: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str1_len * </a:t>
            </a:r>
            <a:r>
              <a:rPr kumimoji="1" lang="en-US" altLang="ko-KR" dirty="0" smtClean="0"/>
              <a:t>st</a:t>
            </a:r>
            <a:r>
              <a:rPr kumimoji="1" lang="en-US" altLang="ko-KR" dirty="0" smtClean="0"/>
              <a:t>r</a:t>
            </a:r>
            <a:r>
              <a:rPr kumimoji="1" lang="en-US" altLang="ko-KR" dirty="0" smtClean="0"/>
              <a:t>2_len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09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289</Words>
  <Application>Microsoft Macintosh PowerPoint</Application>
  <PresentationFormat>와이드스크린</PresentationFormat>
  <Paragraphs>187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Longest Common Substring</vt:lpstr>
      <vt:lpstr>1. 문제 정의</vt:lpstr>
      <vt:lpstr>2. 예시</vt:lpstr>
      <vt:lpstr>2. 예시</vt:lpstr>
      <vt:lpstr>3. 문제 풀기</vt:lpstr>
      <vt:lpstr>3. 문제 풀기</vt:lpstr>
      <vt:lpstr>4. 정리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Substring</dc:title>
  <dc:creator>정혜진</dc:creator>
  <cp:lastModifiedBy>정혜진</cp:lastModifiedBy>
  <cp:revision>19</cp:revision>
  <dcterms:created xsi:type="dcterms:W3CDTF">2018-05-05T15:52:32Z</dcterms:created>
  <dcterms:modified xsi:type="dcterms:W3CDTF">2018-05-13T11:29:19Z</dcterms:modified>
</cp:coreProperties>
</file>