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07"/>
    <p:restoredTop sz="94643"/>
  </p:normalViewPr>
  <p:slideViewPr>
    <p:cSldViewPr snapToGrid="0" snapToObjects="1">
      <p:cViewPr varScale="1">
        <p:scale>
          <a:sx n="70" d="100"/>
          <a:sy n="70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A1D8-4AA0-AD4C-AEC3-CEEF2A6B0F4F}" type="datetimeFigureOut">
              <a:rPr kumimoji="1" lang="ko-KR" altLang="en-US" smtClean="0"/>
              <a:t>2018. 5. 27.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6B2-A011-2245-8176-72F149C9011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018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A1D8-4AA0-AD4C-AEC3-CEEF2A6B0F4F}" type="datetimeFigureOut">
              <a:rPr kumimoji="1" lang="ko-KR" altLang="en-US" smtClean="0"/>
              <a:t>2018. 5. 27.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6B2-A011-2245-8176-72F149C9011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534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A1D8-4AA0-AD4C-AEC3-CEEF2A6B0F4F}" type="datetimeFigureOut">
              <a:rPr kumimoji="1" lang="ko-KR" altLang="en-US" smtClean="0"/>
              <a:t>2018. 5. 27.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6B2-A011-2245-8176-72F149C9011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276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A1D8-4AA0-AD4C-AEC3-CEEF2A6B0F4F}" type="datetimeFigureOut">
              <a:rPr kumimoji="1" lang="ko-KR" altLang="en-US" smtClean="0"/>
              <a:t>2018. 5. 27.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6B2-A011-2245-8176-72F149C9011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131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A1D8-4AA0-AD4C-AEC3-CEEF2A6B0F4F}" type="datetimeFigureOut">
              <a:rPr kumimoji="1" lang="ko-KR" altLang="en-US" smtClean="0"/>
              <a:t>2018. 5. 27.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6B2-A011-2245-8176-72F149C9011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598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A1D8-4AA0-AD4C-AEC3-CEEF2A6B0F4F}" type="datetimeFigureOut">
              <a:rPr kumimoji="1" lang="ko-KR" altLang="en-US" smtClean="0"/>
              <a:t>2018. 5. 27.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6B2-A011-2245-8176-72F149C9011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769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A1D8-4AA0-AD4C-AEC3-CEEF2A6B0F4F}" type="datetimeFigureOut">
              <a:rPr kumimoji="1" lang="ko-KR" altLang="en-US" smtClean="0"/>
              <a:t>2018. 5. 27.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6B2-A011-2245-8176-72F149C9011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490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A1D8-4AA0-AD4C-AEC3-CEEF2A6B0F4F}" type="datetimeFigureOut">
              <a:rPr kumimoji="1" lang="ko-KR" altLang="en-US" smtClean="0"/>
              <a:t>2018. 5. 27.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6B2-A011-2245-8176-72F149C9011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813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A1D8-4AA0-AD4C-AEC3-CEEF2A6B0F4F}" type="datetimeFigureOut">
              <a:rPr kumimoji="1" lang="ko-KR" altLang="en-US" smtClean="0"/>
              <a:t>2018. 5. 27.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6B2-A011-2245-8176-72F149C9011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053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A1D8-4AA0-AD4C-AEC3-CEEF2A6B0F4F}" type="datetimeFigureOut">
              <a:rPr kumimoji="1" lang="ko-KR" altLang="en-US" smtClean="0"/>
              <a:t>2018. 5. 27.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6B2-A011-2245-8176-72F149C9011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744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A1D8-4AA0-AD4C-AEC3-CEEF2A6B0F4F}" type="datetimeFigureOut">
              <a:rPr kumimoji="1" lang="ko-KR" altLang="en-US" smtClean="0"/>
              <a:t>2018. 5. 27.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6B2-A011-2245-8176-72F149C9011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39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AA1D8-4AA0-AD4C-AEC3-CEEF2A6B0F4F}" type="datetimeFigureOut">
              <a:rPr kumimoji="1" lang="ko-KR" altLang="en-US" smtClean="0"/>
              <a:t>2018. 5. 27.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C66B2-A011-2245-8176-72F149C9011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09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geeksforgeeks.org/bell-numbers-number-of-ways-to-partition-a-s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Bell Numbers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ko-KR" dirty="0" smtClean="0">
                <a:hlinkClick r:id="rId2"/>
              </a:rPr>
              <a:t>https://www.geeksforgeeks.org/bell-numbers-number-of-ways-to-partition-a-set/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정혜진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606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1. </a:t>
            </a:r>
            <a:r>
              <a:rPr kumimoji="1" lang="ko-KR" altLang="en-US" dirty="0" smtClean="0"/>
              <a:t>문제 정의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ko-KR" altLang="en-US" dirty="0" smtClean="0"/>
              <a:t>집합을 분할하는 방법의 수</a:t>
            </a:r>
            <a:endParaRPr kumimoji="1" lang="en-US" altLang="ko-KR" dirty="0"/>
          </a:p>
          <a:p>
            <a:r>
              <a:rPr kumimoji="1" lang="ko-KR" altLang="en-US" dirty="0" smtClean="0"/>
              <a:t>원소의 개수가 </a:t>
            </a:r>
            <a:r>
              <a:rPr kumimoji="1" lang="en-US" altLang="ko-KR" dirty="0" smtClean="0"/>
              <a:t>n</a:t>
            </a:r>
            <a:r>
              <a:rPr kumimoji="1" lang="ko-KR" altLang="en-US" dirty="0" smtClean="0"/>
              <a:t>인 집합을 분할하는 방법의 수를 </a:t>
            </a:r>
            <a:r>
              <a:rPr kumimoji="1" lang="en-US" altLang="ko-KR" dirty="0" smtClean="0"/>
              <a:t>n</a:t>
            </a:r>
            <a:r>
              <a:rPr kumimoji="1" lang="ko-KR" altLang="en-US" dirty="0" smtClean="0"/>
              <a:t>번째 벨 수 라고 한다</a:t>
            </a:r>
            <a:r>
              <a:rPr kumimoji="1" lang="en-US" altLang="ko-KR" dirty="0" smtClean="0"/>
              <a:t>.</a:t>
            </a:r>
            <a:endParaRPr lang="en-US" altLang="ko-KR" dirty="0" smtClean="0"/>
          </a:p>
          <a:p>
            <a:endParaRPr lang="es-ES_tradnl" altLang="ko-KR" dirty="0"/>
          </a:p>
          <a:p>
            <a:pPr marL="0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B</a:t>
            </a:r>
            <a:r>
              <a:rPr lang="en-US" altLang="ko-KR" sz="1800" dirty="0" smtClean="0"/>
              <a:t>3</a:t>
            </a:r>
            <a:r>
              <a:rPr lang="en-US" altLang="ko-KR" dirty="0" smtClean="0"/>
              <a:t> = 5</a:t>
            </a:r>
          </a:p>
          <a:p>
            <a:pPr marL="0" indent="0">
              <a:buNone/>
            </a:pPr>
            <a:r>
              <a:rPr lang="en-US" altLang="ko-KR" dirty="0" smtClean="0"/>
              <a:t>Input: n = 3 </a:t>
            </a:r>
            <a:r>
              <a:rPr lang="ko-KR" altLang="en-US" dirty="0" smtClean="0"/>
              <a:t>  </a:t>
            </a:r>
            <a:r>
              <a:rPr lang="en-US" altLang="ko-KR" dirty="0" smtClean="0"/>
              <a:t>( -&gt;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let the set be {1,2,3} )</a:t>
            </a:r>
          </a:p>
          <a:p>
            <a:pPr marL="0" indent="0">
              <a:buNone/>
            </a:pPr>
            <a:r>
              <a:rPr lang="en-US" altLang="ko-KR" dirty="0" smtClean="0"/>
              <a:t>Output: Number of ways = 5 </a:t>
            </a:r>
          </a:p>
          <a:p>
            <a:pPr marL="0" indent="0">
              <a:buNone/>
            </a:pPr>
            <a:r>
              <a:rPr lang="en-US" altLang="ko-KR" dirty="0" smtClean="0"/>
              <a:t>{ {1}, {2}, {3} } / { {1}, {2, 3} } / { {2}, {1, 3} } / { {3}, {1, 2} } / { {1, 2, 3} }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First few Bell numbers are 1, 1, 2, 5, 15, 52, 203, </a:t>
            </a:r>
            <a:r>
              <a:rPr lang="en-US" altLang="ko-KR" dirty="0" smtClean="0"/>
              <a:t>….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86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2.</a:t>
            </a:r>
            <a:r>
              <a:rPr kumimoji="1" lang="ko-KR" altLang="en-US" dirty="0" smtClean="0"/>
              <a:t> 문제 풀기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Using Bell Triangle</a:t>
            </a:r>
          </a:p>
          <a:p>
            <a:endParaRPr kumimoji="1" lang="en-US" altLang="ko-KR" dirty="0" smtClean="0"/>
          </a:p>
          <a:p>
            <a:endParaRPr kumimoji="1" lang="en-US" altLang="ko-KR" dirty="0" smtClean="0"/>
          </a:p>
          <a:p>
            <a:pPr marL="0" indent="0">
              <a:buNone/>
            </a:pPr>
            <a:r>
              <a:rPr lang="en-US" altLang="ko-KR" dirty="0"/>
              <a:t>If j == </a:t>
            </a:r>
            <a:r>
              <a:rPr lang="en-US" altLang="ko-KR" dirty="0" smtClean="0"/>
              <a:t>0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mr-IN" altLang="ko-KR" dirty="0" err="1" smtClean="0"/>
              <a:t>Bell</a:t>
            </a:r>
            <a:r>
              <a:rPr lang="mr-IN" altLang="ko-KR" dirty="0" smtClean="0"/>
              <a:t>(</a:t>
            </a:r>
            <a:r>
              <a:rPr lang="mr-IN" altLang="ko-KR" dirty="0" err="1" smtClean="0"/>
              <a:t>i</a:t>
            </a:r>
            <a:r>
              <a:rPr lang="mr-IN" altLang="ko-KR" dirty="0"/>
              <a:t>, </a:t>
            </a:r>
            <a:r>
              <a:rPr lang="mr-IN" altLang="ko-KR" dirty="0" err="1"/>
              <a:t>j</a:t>
            </a:r>
            <a:r>
              <a:rPr lang="mr-IN" altLang="ko-KR" dirty="0"/>
              <a:t>) = </a:t>
            </a:r>
            <a:r>
              <a:rPr lang="mr-IN" altLang="ko-KR" dirty="0" err="1"/>
              <a:t>Bell</a:t>
            </a:r>
            <a:r>
              <a:rPr lang="mr-IN" altLang="ko-KR" dirty="0"/>
              <a:t>(i-1, i-1</a:t>
            </a:r>
            <a:r>
              <a:rPr lang="mr-IN" altLang="ko-KR" dirty="0" smtClean="0"/>
              <a:t>)</a:t>
            </a:r>
            <a:endParaRPr kumimoji="1" lang="en-US" altLang="ko-KR" dirty="0"/>
          </a:p>
          <a:p>
            <a:pPr marL="0" indent="0">
              <a:buNone/>
            </a:pPr>
            <a:r>
              <a:rPr lang="en-US" altLang="ko-KR" dirty="0" smtClean="0"/>
              <a:t>Else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mr-IN" altLang="ko-KR" dirty="0" err="1" smtClean="0"/>
              <a:t>Bell</a:t>
            </a:r>
            <a:r>
              <a:rPr lang="mr-IN" altLang="ko-KR" dirty="0" smtClean="0"/>
              <a:t>(</a:t>
            </a:r>
            <a:r>
              <a:rPr lang="mr-IN" altLang="ko-KR" dirty="0" err="1" smtClean="0"/>
              <a:t>i</a:t>
            </a:r>
            <a:r>
              <a:rPr lang="mr-IN" altLang="ko-KR" dirty="0"/>
              <a:t>, </a:t>
            </a:r>
            <a:r>
              <a:rPr lang="mr-IN" altLang="ko-KR" dirty="0" err="1"/>
              <a:t>j</a:t>
            </a:r>
            <a:r>
              <a:rPr lang="mr-IN" altLang="ko-KR" dirty="0"/>
              <a:t>) = </a:t>
            </a:r>
            <a:r>
              <a:rPr lang="mr-IN" altLang="ko-KR" dirty="0" err="1"/>
              <a:t>Bell</a:t>
            </a:r>
            <a:r>
              <a:rPr lang="mr-IN" altLang="ko-KR" dirty="0"/>
              <a:t>(i-1, j-1) + </a:t>
            </a:r>
            <a:r>
              <a:rPr lang="mr-IN" altLang="ko-KR" dirty="0" err="1"/>
              <a:t>Bell</a:t>
            </a:r>
            <a:r>
              <a:rPr lang="mr-IN" altLang="ko-KR" dirty="0"/>
              <a:t>(</a:t>
            </a:r>
            <a:r>
              <a:rPr lang="mr-IN" altLang="ko-KR" dirty="0" err="1"/>
              <a:t>i</a:t>
            </a:r>
            <a:r>
              <a:rPr lang="mr-IN" altLang="ko-KR" dirty="0"/>
              <a:t>, j-1</a:t>
            </a:r>
            <a:r>
              <a:rPr lang="mr-IN" altLang="ko-KR" dirty="0" smtClean="0"/>
              <a:t>)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496" y="1690688"/>
            <a:ext cx="3702304" cy="296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2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3. </a:t>
            </a:r>
            <a:r>
              <a:rPr kumimoji="1" lang="ko-KR" altLang="en-US" dirty="0" smtClean="0"/>
              <a:t>정리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시간복잡도 </a:t>
            </a:r>
            <a:r>
              <a:rPr lang="mr-IN" altLang="ko-KR" dirty="0" err="1"/>
              <a:t>O</a:t>
            </a:r>
            <a:r>
              <a:rPr lang="mr-IN" altLang="ko-KR" dirty="0"/>
              <a:t>(n</a:t>
            </a:r>
            <a:r>
              <a:rPr lang="mr-IN" altLang="ko-KR" baseline="30000" dirty="0"/>
              <a:t>2</a:t>
            </a:r>
            <a:r>
              <a:rPr lang="mr-IN" altLang="ko-KR" dirty="0" smtClean="0"/>
              <a:t>)</a:t>
            </a:r>
            <a:endParaRPr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406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148</Words>
  <Application>Microsoft Macintosh PowerPoint</Application>
  <PresentationFormat>와이드스크린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Mangal</vt:lpstr>
      <vt:lpstr>Arial</vt:lpstr>
      <vt:lpstr>Office 테마</vt:lpstr>
      <vt:lpstr>Bell Numbers</vt:lpstr>
      <vt:lpstr>1. 문제 정의</vt:lpstr>
      <vt:lpstr>2. 문제 풀기</vt:lpstr>
      <vt:lpstr>3. 정리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Numbers</dc:title>
  <dc:creator>정혜진</dc:creator>
  <cp:lastModifiedBy>정혜진</cp:lastModifiedBy>
  <cp:revision>15</cp:revision>
  <dcterms:created xsi:type="dcterms:W3CDTF">2018-05-27T08:37:05Z</dcterms:created>
  <dcterms:modified xsi:type="dcterms:W3CDTF">2018-05-27T11:39:42Z</dcterms:modified>
</cp:coreProperties>
</file>