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0"/>
    <p:restoredTop sz="94643"/>
  </p:normalViewPr>
  <p:slideViewPr>
    <p:cSldViewPr snapToGrid="0" snapToObjects="1">
      <p:cViewPr varScale="1">
        <p:scale>
          <a:sx n="67" d="100"/>
          <a:sy n="67" d="100"/>
        </p:scale>
        <p:origin x="17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2A61E6-6245-3C49-B9A0-A71AA27D49EA}" type="datetimeFigureOut">
              <a:rPr kumimoji="1" lang="ko-KR" altLang="en-US" smtClean="0"/>
              <a:t>2018. 6. 24.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55FB36-5289-7A4B-AC85-6477EE52F1E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425037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37BF2B-E3EC-F849-8B7C-BCFEA4493E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9D86C24-800B-9E4F-B9A3-E50A35DD06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2BA739-1E8A-6945-85FA-2B95B5C07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DED7F-3BC2-FD49-B3A0-8124A724E0DB}" type="datetime1">
              <a:rPr kumimoji="1" lang="ko-KR" altLang="en-US" smtClean="0"/>
              <a:t>2018. 6. 24.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53D986-82B6-9E4D-9639-EE21A97AD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38CE8D-DB28-6545-A622-34640ACFC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F8128-BD08-1E4F-A505-C9233EBC2EB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75230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828AEE-42C4-E748-BDD8-EBD344D44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D8B0DD9-8A9B-B04C-9730-4B0F0E02DB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084BFC-C5BC-024D-9BDD-5CC9F9D8B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E4F6-0AB9-BE49-8589-3815E50FC151}" type="datetime1">
              <a:rPr kumimoji="1" lang="ko-KR" altLang="en-US" smtClean="0"/>
              <a:t>2018. 6. 24.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970A26-8CFB-744C-A703-1FCF8D29A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469383-C8D3-FB4D-84F4-162EB9D1D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F8128-BD08-1E4F-A505-C9233EBC2EB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72553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E20D501-E287-1341-8D27-6FDA46D069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BAC86DC-83DD-094E-A093-683658C86B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2C168B-00DC-694A-B18B-D2F47B9BD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87B9C-A3AE-4646-A327-871DE27CF47A}" type="datetime1">
              <a:rPr kumimoji="1" lang="ko-KR" altLang="en-US" smtClean="0"/>
              <a:t>2018. 6. 24.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CA96C9-E868-454F-BF48-3895C6334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4C3DCA-B2D8-E14D-B8A2-C5ED61B8C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F8128-BD08-1E4F-A505-C9233EBC2EB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08996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E45FDA-A837-634A-B755-394FC6373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ADD203-5158-5440-92FB-0FF77699F2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C68EB7-2738-4042-BC95-BF0DD72E2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B7086-F2E4-4846-8BF9-E65CBE73734E}" type="datetime1">
              <a:rPr kumimoji="1" lang="ko-KR" altLang="en-US" smtClean="0"/>
              <a:t>2018. 6. 24.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40F23B-4975-E043-896F-EE39DA300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CBF053-3DCF-C842-AAB9-EC38A89C1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F8128-BD08-1E4F-A505-C9233EBC2EB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81878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C79137-27F5-454D-B464-1EFF686F1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144E9B2-6A91-3F4A-84FE-DFC0AF5261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CE2CC8-57B4-A347-87BE-77DE12733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E60D3-86EB-A34E-B810-175F26EA7DAE}" type="datetime1">
              <a:rPr kumimoji="1" lang="ko-KR" altLang="en-US" smtClean="0"/>
              <a:t>2018. 6. 24.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DB57C6-6B7C-554D-A78F-FEFDCDB35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D60625-4A4B-2545-8CF5-001290CC8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F8128-BD08-1E4F-A505-C9233EBC2EB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69942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7ED4B2-06C5-A340-A6C8-02BBA2F4F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02D3EB-E594-634B-9267-78E0A5E804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92F9D48-69D0-754A-BB55-282420E6BC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B621AC3-7C4F-2944-9E8E-D30C7C8AA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A664B-B6B8-AE4E-B20E-DB2405AF3379}" type="datetime1">
              <a:rPr kumimoji="1" lang="ko-KR" altLang="en-US" smtClean="0"/>
              <a:t>2018. 6. 24.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AB313BD-B8FB-1440-BDAF-8D4AA400E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97F819B-929A-0F4B-AF24-4ABBA3126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F8128-BD08-1E4F-A505-C9233EBC2EB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7007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620CD0-6E8A-834C-A2AB-97804132B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A3B2B45-2A6B-ED45-B59A-BDEBA63908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33B3749-C191-AC46-8436-B8032C38DB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4CA5A06-950F-9D40-9E07-BDC9D28EEC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E6B725A-17A7-9F47-B794-2ADD538410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CCDE43D-767C-9148-99C0-84173ACBE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B415F-E2E3-1246-923C-070C7ED1625A}" type="datetime1">
              <a:rPr kumimoji="1" lang="ko-KR" altLang="en-US" smtClean="0"/>
              <a:t>2018. 6. 24.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93D7A9C-14A9-7F41-B54B-DE479BD2E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E964A8D-EFB4-0240-A5C7-8F153BA59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F8128-BD08-1E4F-A505-C9233EBC2EB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20867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935F5F-C29D-1F44-ACF4-001E6DA44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ED7516F-73B6-E74A-8E01-014CDB633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4F3AD-72A9-1141-8C6A-8D4F777BB139}" type="datetime1">
              <a:rPr kumimoji="1" lang="ko-KR" altLang="en-US" smtClean="0"/>
              <a:t>2018. 6. 24.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C63CD6B-8631-2348-A10F-2BE2B85FA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74033BF-89F0-3E46-94C0-B7F32B958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F8128-BD08-1E4F-A505-C9233EBC2EB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80108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BD7D1E6-BADD-324E-80F1-0AC9B8A8C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F426C-CEFA-C746-9381-59AD1682C00C}" type="datetime1">
              <a:rPr kumimoji="1" lang="ko-KR" altLang="en-US" smtClean="0"/>
              <a:t>2018. 6. 24.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C7F3DB1-DA4D-3F49-B8A2-D233561EA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7CF7E1A-0092-E448-9DA8-16B04B460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F8128-BD08-1E4F-A505-C9233EBC2EB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59045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3E2C76-4ACE-8748-9258-2886276D4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D0FC96-CBEB-BE4F-BF4C-6C0AB07EC1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039CBE7-7956-4F46-B3B6-A2C629E016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66D4EB6-7999-C948-979C-4AB64436F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DC8CF-3FC0-974A-9935-3840016C0848}" type="datetime1">
              <a:rPr kumimoji="1" lang="ko-KR" altLang="en-US" smtClean="0"/>
              <a:t>2018. 6. 24.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9F535E0-8591-CB4D-99F1-C132C2125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F3F8C43-8097-7A49-966B-6EB8877C1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F8128-BD08-1E4F-A505-C9233EBC2EB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56500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E7732E-AB5B-4D49-8E81-14521E1B2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9BEEA8D-1576-C742-B7EB-739573C398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4A6ABD2-628E-4741-8179-2AF9D453E3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5F56F53-0C16-8F48-AFA8-6C5E5DFAF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93DF6-1CC8-FE42-A468-A1A74FFDD054}" type="datetime1">
              <a:rPr kumimoji="1" lang="ko-KR" altLang="en-US" smtClean="0"/>
              <a:t>2018. 6. 24.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75BFE1C-9588-214F-923F-042C14B33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14804E8-0C9E-004D-878D-C7D66BD1D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F8128-BD08-1E4F-A505-C9233EBC2EB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44123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FE45FCF-215F-264A-8BF5-62902ECE4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E2544FD-5826-194E-814D-C0A3106A7E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DADC48-22E9-C248-AEC9-2E64ECB6B2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B859EF-6C46-E646-9E18-30DA4D6D6ADC}" type="datetime1">
              <a:rPr kumimoji="1" lang="ko-KR" altLang="en-US" smtClean="0"/>
              <a:t>2018. 6. 24.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F8E726-362F-7046-867A-25188BA2E5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A7A12E-676B-4D47-AFA0-26C2852C08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F8128-BD08-1E4F-A505-C9233EBC2EB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11843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recursively-break-number-3-parts-get-maximum-sum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098743-B163-114B-912D-0E279BC680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ko-KR" dirty="0"/>
              <a:t>Recursively break a number in 3 parts to get maximum sum</a:t>
            </a:r>
            <a:endParaRPr kumimoji="1"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1D373EA-C055-E24C-B994-3AC9CF1CEE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" altLang="ko-KR" dirty="0">
                <a:hlinkClick r:id="rId2"/>
              </a:rPr>
              <a:t>https://www.geeksforgeeks.org/recursively-break-number-3-parts-get-maximum-sum/</a:t>
            </a:r>
            <a:endParaRPr kumimoji="1" lang="en" altLang="ko-KR" dirty="0"/>
          </a:p>
          <a:p>
            <a:endParaRPr kumimoji="1" lang="en" altLang="ko-KR" dirty="0"/>
          </a:p>
          <a:p>
            <a:r>
              <a:rPr kumimoji="1" lang="ko-KR" altLang="en-US" dirty="0"/>
              <a:t>정혜진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A76EC6A-7AF3-4342-B615-FCC3C1E0C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F8128-BD08-1E4F-A505-C9233EBC2EBD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43355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707576-9DA5-C546-B862-F0361C365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1. </a:t>
            </a:r>
            <a:r>
              <a:rPr kumimoji="1" lang="ko-KR" altLang="en-US" dirty="0"/>
              <a:t>문제 정의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FE61FE-28A6-6E4B-8E03-C8426548CB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/>
              <a:t>주어진 수에 대해 </a:t>
            </a:r>
            <a:r>
              <a:rPr kumimoji="1" lang="en-US" altLang="ko-KR" dirty="0"/>
              <a:t>recursive</a:t>
            </a:r>
            <a:r>
              <a:rPr kumimoji="1" lang="ko-KR" altLang="en-US" dirty="0"/>
              <a:t>하게 </a:t>
            </a:r>
            <a:r>
              <a:rPr kumimoji="1" lang="en-US" altLang="ko-KR" dirty="0"/>
              <a:t>3</a:t>
            </a:r>
            <a:r>
              <a:rPr kumimoji="1" lang="ko-KR" altLang="en-US" dirty="0"/>
              <a:t>부분으로 나눈 후</a:t>
            </a:r>
            <a:r>
              <a:rPr kumimoji="1" lang="en-US" altLang="ko-KR" dirty="0"/>
              <a:t>,</a:t>
            </a:r>
            <a:r>
              <a:rPr kumimoji="1" lang="ko-KR" altLang="en-US" dirty="0"/>
              <a:t> 최대가 되는 합을 구한다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나눌 때는 </a:t>
            </a:r>
            <a:r>
              <a:rPr kumimoji="1" lang="en-US" altLang="ko-KR" dirty="0"/>
              <a:t>2, 3, 4</a:t>
            </a:r>
            <a:r>
              <a:rPr kumimoji="1" lang="ko-KR" altLang="en-US" dirty="0"/>
              <a:t>로만 나누고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 err="1"/>
              <a:t>int</a:t>
            </a:r>
            <a:r>
              <a:rPr kumimoji="1" lang="en-US" altLang="ko-KR" dirty="0"/>
              <a:t> </a:t>
            </a:r>
            <a:r>
              <a:rPr kumimoji="1" lang="ko-KR" altLang="en-US" dirty="0"/>
              <a:t>범위로만 생각한다</a:t>
            </a:r>
            <a:r>
              <a:rPr kumimoji="1" lang="en-US" altLang="ko-KR" dirty="0"/>
              <a:t>.</a:t>
            </a:r>
          </a:p>
          <a:p>
            <a:r>
              <a:rPr kumimoji="1" lang="en-US" altLang="ko-KR" dirty="0"/>
              <a:t>Base case</a:t>
            </a:r>
          </a:p>
          <a:p>
            <a:pPr lvl="1"/>
            <a:r>
              <a:rPr kumimoji="1" lang="en-US" altLang="ko-KR" dirty="0"/>
              <a:t>1		if n==1</a:t>
            </a:r>
          </a:p>
          <a:p>
            <a:pPr lvl="1"/>
            <a:r>
              <a:rPr kumimoji="1" lang="en-US" altLang="ko-KR" dirty="0"/>
              <a:t>0		if n==0</a:t>
            </a:r>
          </a:p>
          <a:p>
            <a:r>
              <a:rPr kumimoji="1" lang="ko-KR" altLang="en-US" dirty="0"/>
              <a:t>만약 부숴서 더한 값이 그 값 자체보다 작다면</a:t>
            </a:r>
            <a:r>
              <a:rPr kumimoji="1" lang="en-US" altLang="ko-KR" dirty="0"/>
              <a:t>,</a:t>
            </a:r>
            <a:r>
              <a:rPr kumimoji="1" lang="ko-KR" altLang="en-US" dirty="0"/>
              <a:t> 그냥 </a:t>
            </a:r>
            <a:r>
              <a:rPr kumimoji="1" lang="en-US" altLang="ko-KR" dirty="0"/>
              <a:t>n</a:t>
            </a:r>
            <a:r>
              <a:rPr kumimoji="1" lang="ko-KR" altLang="en-US" dirty="0"/>
              <a:t>이 답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/>
              <a:t>예제를 보자</a:t>
            </a:r>
            <a:r>
              <a:rPr kumimoji="1" lang="en-US" altLang="ko-KR" dirty="0"/>
              <a:t>!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BF8E827-A13F-0249-ABE0-DBBD5C322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F8128-BD08-1E4F-A505-C9233EBC2EBD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60997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D6514F-D8FD-9C45-890C-41F33A94C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2.</a:t>
            </a:r>
            <a:r>
              <a:rPr kumimoji="1" lang="ko-KR" altLang="en-US" dirty="0"/>
              <a:t> 예제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9C2544-4EA7-E84E-89DD-A12E8989F1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AutoNum type="arabicParenR"/>
            </a:pPr>
            <a:r>
              <a:rPr kumimoji="1" lang="en-US" altLang="ko-KR" dirty="0"/>
              <a:t>n =12</a:t>
            </a:r>
          </a:p>
          <a:p>
            <a:pPr marL="0" indent="0">
              <a:buNone/>
            </a:pPr>
            <a:r>
              <a:rPr kumimoji="1" lang="en-US" altLang="ko-KR" dirty="0"/>
              <a:t> 	-&gt; break(12) :  { 12/2, 12/3, 12/4 }</a:t>
            </a:r>
          </a:p>
          <a:p>
            <a:pPr marL="0" indent="0">
              <a:buNone/>
            </a:pPr>
            <a:r>
              <a:rPr kumimoji="1" lang="en-US" altLang="ko-KR" dirty="0"/>
              <a:t>	current sum = 6 + 4 + 3 = 13</a:t>
            </a:r>
          </a:p>
          <a:p>
            <a:pPr marL="0" indent="0">
              <a:buNone/>
            </a:pPr>
            <a:r>
              <a:rPr kumimoji="1" lang="en-US" altLang="ko-KR" dirty="0"/>
              <a:t>		-&gt; break(6) : { 6/2, 6/3, 6/4 } </a:t>
            </a:r>
          </a:p>
          <a:p>
            <a:pPr marL="0" indent="0">
              <a:buNone/>
            </a:pPr>
            <a:r>
              <a:rPr kumimoji="1" lang="en-US" altLang="ko-KR" dirty="0"/>
              <a:t>		sum = 3+2+1 = 6</a:t>
            </a:r>
          </a:p>
          <a:p>
            <a:pPr marL="0" indent="0">
              <a:buNone/>
            </a:pPr>
            <a:r>
              <a:rPr kumimoji="1" lang="en-US" altLang="ko-KR" dirty="0"/>
              <a:t>			-&gt; break(3) = 3 , break(2) = 2, break(1) = 1</a:t>
            </a:r>
          </a:p>
          <a:p>
            <a:pPr marL="0" indent="0">
              <a:buNone/>
            </a:pPr>
            <a:r>
              <a:rPr kumimoji="1" lang="en-US" altLang="ko-KR" dirty="0"/>
              <a:t>		-&gt; break(4) = 4 , break(3) = 3</a:t>
            </a:r>
          </a:p>
          <a:p>
            <a:pPr marL="0" indent="0">
              <a:buNone/>
            </a:pPr>
            <a:endParaRPr kumimoji="1" lang="en-US" altLang="ko-KR" dirty="0"/>
          </a:p>
          <a:p>
            <a:pPr marL="0" indent="0">
              <a:buNone/>
            </a:pPr>
            <a:r>
              <a:rPr kumimoji="1" lang="en-US" altLang="ko-KR" dirty="0"/>
              <a:t>	</a:t>
            </a:r>
            <a:r>
              <a:rPr kumimoji="1" lang="ko-KR" altLang="en-US" dirty="0"/>
              <a:t>따라서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break(12) = 13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AAF4504-C917-4747-8BB6-5663F470B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F8128-BD08-1E4F-A505-C9233EBC2EBD}" type="slidenum">
              <a:rPr kumimoji="1" lang="ko-KR" altLang="en-US" smtClean="0"/>
              <a:t>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094129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0EBC8C-0AD3-BD40-8ED7-388FA5FF3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2. </a:t>
            </a:r>
            <a:r>
              <a:rPr kumimoji="1" lang="ko-KR" altLang="en-US" dirty="0"/>
              <a:t>예제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44903C-A6FE-D846-B332-691903CB93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ko-KR" dirty="0"/>
              <a:t>2)</a:t>
            </a:r>
            <a:r>
              <a:rPr kumimoji="1" lang="ko-KR" altLang="en-US" dirty="0"/>
              <a:t> </a:t>
            </a:r>
            <a:r>
              <a:rPr kumimoji="1" lang="en-US" altLang="ko-KR" dirty="0"/>
              <a:t>n = 24</a:t>
            </a:r>
          </a:p>
          <a:p>
            <a:pPr marL="0" indent="0">
              <a:buNone/>
            </a:pPr>
            <a:r>
              <a:rPr kumimoji="1" lang="en-US" altLang="ko-KR" dirty="0"/>
              <a:t>	break(24) -&gt; { 12, 8, 6 } / current sum = 26</a:t>
            </a:r>
          </a:p>
          <a:p>
            <a:pPr marL="0" indent="0">
              <a:buNone/>
            </a:pPr>
            <a:r>
              <a:rPr kumimoji="1" lang="en-US" altLang="ko-KR" dirty="0"/>
              <a:t>		break(12) = 13</a:t>
            </a:r>
          </a:p>
          <a:p>
            <a:pPr marL="0" indent="0">
              <a:buNone/>
            </a:pPr>
            <a:r>
              <a:rPr kumimoji="1" lang="en-US" altLang="ko-KR" dirty="0"/>
              <a:t>		break(8) = 8</a:t>
            </a:r>
          </a:p>
          <a:p>
            <a:pPr marL="0" indent="0">
              <a:buNone/>
            </a:pPr>
            <a:r>
              <a:rPr kumimoji="1" lang="en-US" altLang="ko-KR" dirty="0"/>
              <a:t>		break(6) = 6</a:t>
            </a:r>
          </a:p>
          <a:p>
            <a:pPr marL="0" indent="0">
              <a:buNone/>
            </a:pPr>
            <a:r>
              <a:rPr kumimoji="1" lang="en-US" altLang="ko-KR" dirty="0"/>
              <a:t>		// max sum = 13 + 8 + 6 = 27</a:t>
            </a:r>
          </a:p>
          <a:p>
            <a:pPr marL="0" indent="0">
              <a:buNone/>
            </a:pPr>
            <a:r>
              <a:rPr kumimoji="1" lang="en-US" altLang="ko-KR" dirty="0"/>
              <a:t>	</a:t>
            </a:r>
          </a:p>
          <a:p>
            <a:pPr marL="0" indent="0">
              <a:buNone/>
            </a:pPr>
            <a:r>
              <a:rPr kumimoji="1" lang="en-US" altLang="ko-KR" dirty="0"/>
              <a:t>	</a:t>
            </a:r>
            <a:r>
              <a:rPr kumimoji="1" lang="ko-KR" altLang="en-US" dirty="0"/>
              <a:t>따라서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break(24) = 27</a:t>
            </a:r>
          </a:p>
          <a:p>
            <a:pPr marL="0" indent="0">
              <a:buNone/>
            </a:pPr>
            <a:endParaRPr kumimoji="1"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BB3A4FA-EFFA-E846-9304-F34763085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F8128-BD08-1E4F-A505-C9233EBC2EBD}" type="slidenum">
              <a:rPr kumimoji="1" lang="ko-KR" altLang="en-US" smtClean="0"/>
              <a:t>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478061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C950E6-4475-7948-BCFD-300B9BAB1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3.</a:t>
            </a:r>
            <a:r>
              <a:rPr kumimoji="1" lang="ko-KR" altLang="en-US" dirty="0"/>
              <a:t> 풀이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4393FD-2832-0E4B-ACBF-B7C20AF511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ko-KR" altLang="en-US" dirty="0" err="1"/>
              <a:t>점화식</a:t>
            </a:r>
            <a:endParaRPr kumimoji="1" lang="en-US" altLang="ko-KR" dirty="0"/>
          </a:p>
          <a:p>
            <a:pPr lvl="1"/>
            <a:r>
              <a:rPr kumimoji="1" lang="en-US" altLang="ko-KR" dirty="0"/>
              <a:t>max(</a:t>
            </a:r>
            <a:r>
              <a:rPr kumimoji="1" lang="en-US" altLang="ko-KR" dirty="0" err="1"/>
              <a:t>breakSum</a:t>
            </a:r>
            <a:r>
              <a:rPr kumimoji="1" lang="en-US" altLang="ko-KR" dirty="0"/>
              <a:t>(n/2) + </a:t>
            </a:r>
            <a:r>
              <a:rPr kumimoji="1" lang="en-US" altLang="ko-KR" dirty="0" err="1"/>
              <a:t>breakSum</a:t>
            </a:r>
            <a:r>
              <a:rPr kumimoji="1" lang="en-US" altLang="ko-KR" dirty="0"/>
              <a:t>(n/3) + </a:t>
            </a:r>
            <a:r>
              <a:rPr kumimoji="1" lang="en-US" altLang="ko-KR" dirty="0" err="1"/>
              <a:t>breakSum</a:t>
            </a:r>
            <a:r>
              <a:rPr kumimoji="1" lang="en-US" altLang="ko-KR" dirty="0"/>
              <a:t>(n/4), n)</a:t>
            </a:r>
          </a:p>
          <a:p>
            <a:pPr lvl="1"/>
            <a:endParaRPr kumimoji="1" lang="en-US" altLang="ko-KR" dirty="0"/>
          </a:p>
          <a:p>
            <a:r>
              <a:rPr kumimoji="1" lang="en-US" altLang="ko-KR" dirty="0"/>
              <a:t>Base case</a:t>
            </a:r>
          </a:p>
          <a:p>
            <a:pPr lvl="1"/>
            <a:r>
              <a:rPr kumimoji="1" lang="en-US" altLang="ko-KR" dirty="0"/>
              <a:t>0		if n=0</a:t>
            </a:r>
          </a:p>
          <a:p>
            <a:pPr lvl="1"/>
            <a:r>
              <a:rPr kumimoji="1" lang="en-US" altLang="ko-KR" dirty="0"/>
              <a:t>1		if n=1</a:t>
            </a:r>
          </a:p>
          <a:p>
            <a:endParaRPr kumimoji="1" lang="en-US" altLang="ko-KR" dirty="0"/>
          </a:p>
          <a:p>
            <a:r>
              <a:rPr kumimoji="1" lang="ko-KR" altLang="en-US" dirty="0"/>
              <a:t>문제는 중복 계산이 많이 발생</a:t>
            </a:r>
            <a:r>
              <a:rPr kumimoji="1" lang="en-US" altLang="ko-KR" dirty="0"/>
              <a:t> -&gt; </a:t>
            </a:r>
            <a:r>
              <a:rPr kumimoji="1" lang="en-US" altLang="ko-KR" dirty="0" err="1"/>
              <a:t>memoization</a:t>
            </a:r>
            <a:r>
              <a:rPr kumimoji="1" lang="en-US" altLang="ko-KR" dirty="0"/>
              <a:t> </a:t>
            </a:r>
            <a:r>
              <a:rPr kumimoji="1" lang="ko-KR" altLang="en-US" dirty="0"/>
              <a:t>이용하자</a:t>
            </a:r>
            <a:r>
              <a:rPr kumimoji="1" lang="en-US" altLang="ko-KR" dirty="0"/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CCBA573-0A49-004C-A972-C44407EAF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F8128-BD08-1E4F-A505-C9233EBC2EBD}" type="slidenum">
              <a:rPr kumimoji="1" lang="ko-KR" altLang="en-US" smtClean="0"/>
              <a:t>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14051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528818-64A8-DA46-A2D3-05931A824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3. </a:t>
            </a:r>
            <a:r>
              <a:rPr kumimoji="1" lang="ko-KR" altLang="en-US" dirty="0"/>
              <a:t>풀이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FE2348-27D4-424F-8F1E-AD3EEF2EC7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/>
              <a:t>Bottom – up </a:t>
            </a:r>
            <a:r>
              <a:rPr kumimoji="1" lang="ko-KR" altLang="en-US" dirty="0"/>
              <a:t>방식으로 </a:t>
            </a:r>
            <a:r>
              <a:rPr kumimoji="1" lang="en-US" altLang="ko-KR" dirty="0"/>
              <a:t>0</a:t>
            </a:r>
            <a:r>
              <a:rPr kumimoji="1" lang="ko-KR" altLang="en-US" dirty="0" err="1"/>
              <a:t>부터</a:t>
            </a:r>
            <a:r>
              <a:rPr kumimoji="1" lang="ko-KR" altLang="en-US" dirty="0"/>
              <a:t> </a:t>
            </a:r>
            <a:r>
              <a:rPr kumimoji="1" lang="en-US" altLang="ko-KR" dirty="0"/>
              <a:t>n</a:t>
            </a:r>
            <a:r>
              <a:rPr kumimoji="1" lang="ko-KR" altLang="en-US" dirty="0"/>
              <a:t>까지 </a:t>
            </a:r>
            <a:r>
              <a:rPr kumimoji="1" lang="ko-KR" altLang="en-US" dirty="0" err="1"/>
              <a:t>쌓아나가자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r>
              <a:rPr kumimoji="1" lang="en-US" altLang="ko-KR" dirty="0"/>
              <a:t>memo[0] = 0, memo[1] =1</a:t>
            </a:r>
          </a:p>
          <a:p>
            <a:r>
              <a:rPr kumimoji="1" lang="en-US" altLang="ko-KR" dirty="0"/>
              <a:t>memo[</a:t>
            </a:r>
            <a:r>
              <a:rPr kumimoji="1" lang="en-US" altLang="ko-KR" dirty="0" err="1"/>
              <a:t>i</a:t>
            </a:r>
            <a:r>
              <a:rPr kumimoji="1" lang="en-US" altLang="ko-KR" dirty="0"/>
              <a:t>] = max( memo[</a:t>
            </a:r>
            <a:r>
              <a:rPr kumimoji="1" lang="en-US" altLang="ko-KR" dirty="0" err="1"/>
              <a:t>i</a:t>
            </a:r>
            <a:r>
              <a:rPr kumimoji="1" lang="en-US" altLang="ko-KR" dirty="0"/>
              <a:t>/2]+memo[</a:t>
            </a:r>
            <a:r>
              <a:rPr kumimoji="1" lang="en-US" altLang="ko-KR" dirty="0" err="1"/>
              <a:t>i</a:t>
            </a:r>
            <a:r>
              <a:rPr kumimoji="1" lang="en-US" altLang="ko-KR" dirty="0"/>
              <a:t>/3]+memo[</a:t>
            </a:r>
            <a:r>
              <a:rPr kumimoji="1" lang="en-US" altLang="ko-KR" dirty="0" err="1"/>
              <a:t>i</a:t>
            </a:r>
            <a:r>
              <a:rPr kumimoji="1" lang="en-US" altLang="ko-KR" dirty="0"/>
              <a:t>/4], </a:t>
            </a:r>
            <a:r>
              <a:rPr kumimoji="1" lang="en-US" altLang="ko-KR" dirty="0" err="1"/>
              <a:t>i</a:t>
            </a:r>
            <a:r>
              <a:rPr kumimoji="1" lang="en-US" altLang="ko-KR" dirty="0"/>
              <a:t>)</a:t>
            </a:r>
          </a:p>
          <a:p>
            <a:endParaRPr kumimoji="1" lang="en-US" altLang="ko-KR" dirty="0"/>
          </a:p>
          <a:p>
            <a:r>
              <a:rPr kumimoji="1" lang="en-US" altLang="ko-KR" dirty="0"/>
              <a:t>return memo[n]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0B1C024-44C4-6742-8B52-EDADC556C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F8128-BD08-1E4F-A505-C9233EBC2EBD}" type="slidenum">
              <a:rPr kumimoji="1" lang="ko-KR" altLang="en-US" smtClean="0"/>
              <a:t>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270076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168</Words>
  <Application>Microsoft Macintosh PowerPoint</Application>
  <PresentationFormat>와이드스크린</PresentationFormat>
  <Paragraphs>54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Recursively break a number in 3 parts to get maximum sum</vt:lpstr>
      <vt:lpstr>1. 문제 정의</vt:lpstr>
      <vt:lpstr>2. 예제</vt:lpstr>
      <vt:lpstr>2. 예제</vt:lpstr>
      <vt:lpstr>3. 풀이</vt:lpstr>
      <vt:lpstr>3. 풀이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Recursively break a number in 3 parts to get maximum sum</dc:title>
  <dc:creator>정혜진</dc:creator>
  <cp:lastModifiedBy>정혜진</cp:lastModifiedBy>
  <cp:revision>7</cp:revision>
  <dcterms:created xsi:type="dcterms:W3CDTF">2018-06-24T01:31:35Z</dcterms:created>
  <dcterms:modified xsi:type="dcterms:W3CDTF">2018-06-24T02:19:02Z</dcterms:modified>
</cp:coreProperties>
</file>