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45"/>
    <p:restoredTop sz="94643"/>
  </p:normalViewPr>
  <p:slideViewPr>
    <p:cSldViewPr snapToGrid="0" snapToObjects="1">
      <p:cViewPr varScale="1">
        <p:scale>
          <a:sx n="71" d="100"/>
          <a:sy n="71" d="100"/>
        </p:scale>
        <p:origin x="19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3EFE-4DFD-D74D-A21F-025E29CF09C3}" type="datetimeFigureOut">
              <a:rPr kumimoji="1" lang="ko-KR" altLang="en-US" smtClean="0"/>
              <a:t>2018. 5. 6.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A6D1-67A7-0942-BF3B-71098918DA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189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3EFE-4DFD-D74D-A21F-025E29CF09C3}" type="datetimeFigureOut">
              <a:rPr kumimoji="1" lang="ko-KR" altLang="en-US" smtClean="0"/>
              <a:t>2018. 5. 6.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A6D1-67A7-0942-BF3B-71098918DA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095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3EFE-4DFD-D74D-A21F-025E29CF09C3}" type="datetimeFigureOut">
              <a:rPr kumimoji="1" lang="ko-KR" altLang="en-US" smtClean="0"/>
              <a:t>2018. 5. 6.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A6D1-67A7-0942-BF3B-71098918DA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014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3EFE-4DFD-D74D-A21F-025E29CF09C3}" type="datetimeFigureOut">
              <a:rPr kumimoji="1" lang="ko-KR" altLang="en-US" smtClean="0"/>
              <a:t>2018. 5. 6.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A6D1-67A7-0942-BF3B-71098918DA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522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3EFE-4DFD-D74D-A21F-025E29CF09C3}" type="datetimeFigureOut">
              <a:rPr kumimoji="1" lang="ko-KR" altLang="en-US" smtClean="0"/>
              <a:t>2018. 5. 6.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A6D1-67A7-0942-BF3B-71098918DA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173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3EFE-4DFD-D74D-A21F-025E29CF09C3}" type="datetimeFigureOut">
              <a:rPr kumimoji="1" lang="ko-KR" altLang="en-US" smtClean="0"/>
              <a:t>2018. 5. 6.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A6D1-67A7-0942-BF3B-71098918DA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226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3EFE-4DFD-D74D-A21F-025E29CF09C3}" type="datetimeFigureOut">
              <a:rPr kumimoji="1" lang="ko-KR" altLang="en-US" smtClean="0"/>
              <a:t>2018. 5. 6.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A6D1-67A7-0942-BF3B-71098918DA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958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3EFE-4DFD-D74D-A21F-025E29CF09C3}" type="datetimeFigureOut">
              <a:rPr kumimoji="1" lang="ko-KR" altLang="en-US" smtClean="0"/>
              <a:t>2018. 5. 6.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A6D1-67A7-0942-BF3B-71098918DA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239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3EFE-4DFD-D74D-A21F-025E29CF09C3}" type="datetimeFigureOut">
              <a:rPr kumimoji="1" lang="ko-KR" altLang="en-US" smtClean="0"/>
              <a:t>2018. 5. 6.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A6D1-67A7-0942-BF3B-71098918DA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87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3EFE-4DFD-D74D-A21F-025E29CF09C3}" type="datetimeFigureOut">
              <a:rPr kumimoji="1" lang="ko-KR" altLang="en-US" smtClean="0"/>
              <a:t>2018. 5. 6.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A6D1-67A7-0942-BF3B-71098918DA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5969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3EFE-4DFD-D74D-A21F-025E29CF09C3}" type="datetimeFigureOut">
              <a:rPr kumimoji="1" lang="ko-KR" altLang="en-US" smtClean="0"/>
              <a:t>2018. 5. 6.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A6D1-67A7-0942-BF3B-71098918DA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85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43EFE-4DFD-D74D-A21F-025E29CF09C3}" type="datetimeFigureOut">
              <a:rPr kumimoji="1" lang="ko-KR" altLang="en-US" smtClean="0"/>
              <a:t>2018. 5. 6.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0A6D1-67A7-0942-BF3B-71098918DA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264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geeksforgeeks.org/dynamic-programming-set-7-coin-change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Coin change problem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kumimoji="1" lang="en-US" altLang="ko-KR" dirty="0" smtClean="0">
              <a:hlinkClick r:id="rId2"/>
            </a:endParaRPr>
          </a:p>
          <a:p>
            <a:r>
              <a:rPr kumimoji="1" lang="en-US" altLang="ko-KR" dirty="0" smtClean="0">
                <a:hlinkClick r:id="rId2"/>
              </a:rPr>
              <a:t>https://www.geeksforgeeks.org/dynamic-programming-set-7-coin-change/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정혜진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1514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altLang="ko-KR" dirty="0" err="1"/>
              <a:t>m</a:t>
            </a:r>
            <a:r>
              <a:rPr lang="mr-IN" altLang="ko-KR" dirty="0"/>
              <a:t> = 3, C = {1,2,3}, </a:t>
            </a:r>
            <a:r>
              <a:rPr lang="mr-IN" altLang="ko-KR" dirty="0" err="1"/>
              <a:t>n</a:t>
            </a:r>
            <a:r>
              <a:rPr lang="mr-IN" altLang="ko-KR" dirty="0"/>
              <a:t> = </a:t>
            </a:r>
            <a:r>
              <a:rPr lang="en-US" altLang="ko-KR" dirty="0" smtClean="0"/>
              <a:t>5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1. m</a:t>
            </a:r>
            <a:r>
              <a:rPr lang="ko-KR" altLang="en-US" dirty="0"/>
              <a:t>번째 동전을 제외하고 나머지 동전들로 </a:t>
            </a:r>
            <a:r>
              <a:rPr lang="en-US" altLang="ko-KR" dirty="0"/>
              <a:t>n</a:t>
            </a:r>
            <a:r>
              <a:rPr lang="ko-KR" altLang="en-US" dirty="0"/>
              <a:t>을 만들수 있는 경우의 </a:t>
            </a:r>
            <a:r>
              <a:rPr lang="ko-KR" altLang="en-US" dirty="0" smtClean="0"/>
              <a:t>수</a:t>
            </a:r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/>
              <a:t>왜냐하면 기본적으로 모든 동전을 사용할 필요가 없으므로</a:t>
            </a:r>
            <a:r>
              <a:rPr lang="en-US" altLang="ko-KR" dirty="0"/>
              <a:t>, </a:t>
            </a:r>
            <a:r>
              <a:rPr lang="ko-KR" altLang="en-US" dirty="0"/>
              <a:t>동전 하나가 없어도 </a:t>
            </a:r>
            <a:r>
              <a:rPr lang="en-US" altLang="ko-KR" dirty="0"/>
              <a:t>n</a:t>
            </a:r>
            <a:r>
              <a:rPr lang="ko-KR" altLang="en-US" dirty="0"/>
              <a:t>을 만들수 있는 경우가 있을 수 있다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+</a:t>
            </a:r>
            <a:endParaRPr lang="en-US" altLang="ko-KR" dirty="0"/>
          </a:p>
          <a:p>
            <a:r>
              <a:rPr lang="en-US" altLang="ko-KR" dirty="0" smtClean="0"/>
              <a:t>2</a:t>
            </a:r>
            <a:r>
              <a:rPr lang="en-US" altLang="ko-KR" dirty="0"/>
              <a:t>. m</a:t>
            </a:r>
            <a:r>
              <a:rPr lang="ko-KR" altLang="en-US" dirty="0"/>
              <a:t>번째 동전을 무조건 포함하고 해당 동전의 가치를 </a:t>
            </a:r>
            <a:r>
              <a:rPr lang="en-US" altLang="ko-KR" dirty="0"/>
              <a:t>n</a:t>
            </a:r>
            <a:r>
              <a:rPr lang="ko-KR" altLang="en-US" dirty="0"/>
              <a:t>에서 뺀만큼의 값을 나머지 동전들로 구하는 경우의 </a:t>
            </a:r>
            <a:r>
              <a:rPr lang="ko-KR" altLang="en-US" dirty="0" smtClean="0"/>
              <a:t>수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왜냐하면 </a:t>
            </a:r>
            <a:r>
              <a:rPr lang="en-US" altLang="ko-KR" dirty="0"/>
              <a:t>m</a:t>
            </a:r>
            <a:r>
              <a:rPr lang="ko-KR" altLang="en-US" dirty="0"/>
              <a:t>번째 동전을 무조건 사용하는 경우를 찾는 것이기 때문에</a:t>
            </a:r>
            <a:r>
              <a:rPr lang="en-US" altLang="ko-KR" dirty="0"/>
              <a:t>, </a:t>
            </a:r>
            <a:r>
              <a:rPr lang="ko-KR" altLang="en-US" dirty="0"/>
              <a:t>해당 동전을 구하려는 값에서 뺀 값을 나머지 동전으로 구할수 있는 경우를 찾는다</a:t>
            </a:r>
            <a:r>
              <a:rPr lang="en-US" altLang="ko-KR" dirty="0"/>
              <a:t>.)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375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84" y="270094"/>
            <a:ext cx="8044915" cy="4351338"/>
          </a:xfrm>
        </p:spPr>
      </p:pic>
      <p:sp>
        <p:nvSpPr>
          <p:cNvPr id="5" name="텍스트 상자 4"/>
          <p:cNvSpPr txBox="1"/>
          <p:nvPr/>
        </p:nvSpPr>
        <p:spPr>
          <a:xfrm>
            <a:off x="3657599" y="5265683"/>
            <a:ext cx="6223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altLang="ko-KR" dirty="0" err="1"/>
              <a:t>Count</a:t>
            </a:r>
            <a:r>
              <a:rPr lang="mr-IN" altLang="ko-KR" dirty="0"/>
              <a:t>(</a:t>
            </a:r>
            <a:r>
              <a:rPr lang="mr-IN" altLang="ko-KR" dirty="0" err="1"/>
              <a:t>m</a:t>
            </a:r>
            <a:r>
              <a:rPr lang="mr-IN" altLang="ko-KR" dirty="0"/>
              <a:t>, </a:t>
            </a:r>
            <a:r>
              <a:rPr lang="mr-IN" altLang="ko-KR" dirty="0" err="1"/>
              <a:t>n</a:t>
            </a:r>
            <a:r>
              <a:rPr lang="mr-IN" altLang="ko-KR" dirty="0"/>
              <a:t>) = </a:t>
            </a:r>
            <a:r>
              <a:rPr lang="mr-IN" altLang="ko-KR" dirty="0" err="1"/>
              <a:t>Count</a:t>
            </a:r>
            <a:r>
              <a:rPr lang="mr-IN" altLang="ko-KR" dirty="0"/>
              <a:t>(m-1, </a:t>
            </a:r>
            <a:r>
              <a:rPr lang="mr-IN" altLang="ko-KR" dirty="0" err="1"/>
              <a:t>n</a:t>
            </a:r>
            <a:r>
              <a:rPr lang="mr-IN" altLang="ko-KR" dirty="0"/>
              <a:t>) + </a:t>
            </a:r>
            <a:r>
              <a:rPr lang="mr-IN" altLang="ko-KR" dirty="0" err="1"/>
              <a:t>Count</a:t>
            </a:r>
            <a:r>
              <a:rPr lang="mr-IN" altLang="ko-KR" dirty="0"/>
              <a:t>(</a:t>
            </a:r>
            <a:r>
              <a:rPr lang="mr-IN" altLang="ko-KR" dirty="0" err="1"/>
              <a:t>m</a:t>
            </a:r>
            <a:r>
              <a:rPr lang="mr-IN" altLang="ko-KR" dirty="0"/>
              <a:t>, </a:t>
            </a:r>
            <a:r>
              <a:rPr lang="mr-IN" altLang="ko-KR" dirty="0" err="1"/>
              <a:t>n</a:t>
            </a:r>
            <a:r>
              <a:rPr lang="mr-IN" altLang="ko-KR" dirty="0"/>
              <a:t> - </a:t>
            </a:r>
            <a:r>
              <a:rPr lang="mr-IN" altLang="ko-KR" dirty="0" err="1"/>
              <a:t>c</a:t>
            </a:r>
            <a:r>
              <a:rPr lang="mr-IN" altLang="ko-KR" dirty="0"/>
              <a:t>[m-1])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46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m.blog.naver.com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PostView.nhn?blogId</a:t>
            </a:r>
            <a:r>
              <a:rPr kumimoji="1" lang="en-US" altLang="ko-KR" dirty="0"/>
              <a:t>=</a:t>
            </a:r>
            <a:r>
              <a:rPr kumimoji="1" lang="en-US" altLang="ko-KR" dirty="0" err="1"/>
              <a:t>captainj&amp;logNo</a:t>
            </a:r>
            <a:r>
              <a:rPr kumimoji="1" lang="en-US" altLang="ko-KR" dirty="0"/>
              <a:t>=221011807317&amp;proxyReferer=http%3A%2F%2Fm.search.naver.com%2Fsearch.naver%3Fquery%3Ddp%2Bcoin%2Bchange%26where%3Dm%26sm%3Dmtp_hty%26url%3Dhttp%253A%252F%252Fm.blog.naver.com%252Fcaptainj%252F221011807317%26ucs%3DRxZGYlEY2i6%252B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64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문제 정의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ko-KR" altLang="en-US" dirty="0" smtClean="0"/>
              <a:t>원하는 돈 가치 </a:t>
            </a:r>
            <a:r>
              <a:rPr kumimoji="1" lang="en-US" altLang="ko-KR" dirty="0" smtClean="0"/>
              <a:t>:</a:t>
            </a:r>
            <a:r>
              <a:rPr kumimoji="1" lang="en-US" altLang="ko-KR" dirty="0"/>
              <a:t> </a:t>
            </a:r>
            <a:r>
              <a:rPr kumimoji="1" lang="en-US" altLang="ko-KR" dirty="0" smtClean="0"/>
              <a:t>N</a:t>
            </a:r>
          </a:p>
          <a:p>
            <a:r>
              <a:rPr kumimoji="1" lang="ko-KR" altLang="en-US" dirty="0" smtClean="0"/>
              <a:t>동전의 종류</a:t>
            </a:r>
            <a:r>
              <a:rPr kumimoji="1" lang="en-US" altLang="ko-KR" dirty="0" smtClean="0"/>
              <a:t>:</a:t>
            </a:r>
            <a:r>
              <a:rPr kumimoji="1" lang="en-US" altLang="ko-KR" dirty="0"/>
              <a:t> </a:t>
            </a:r>
            <a:r>
              <a:rPr lang="en-US" altLang="ko-KR" dirty="0"/>
              <a:t>S = { S1, S2, .. , Sm</a:t>
            </a:r>
            <a:r>
              <a:rPr lang="en-US" altLang="ko-KR" dirty="0" smtClean="0"/>
              <a:t>}</a:t>
            </a:r>
          </a:p>
          <a:p>
            <a:r>
              <a:rPr kumimoji="1" lang="en-US" altLang="ko-KR" dirty="0" smtClean="0"/>
              <a:t>N</a:t>
            </a:r>
            <a:r>
              <a:rPr kumimoji="1" lang="ko-KR" altLang="en-US" dirty="0" smtClean="0"/>
              <a:t>의 가치를 동전으로 나타내기 위한 방법의 개수 찾는 문제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예</a:t>
            </a:r>
            <a:r>
              <a:rPr kumimoji="1" lang="en-US" altLang="ko-KR" dirty="0" smtClean="0"/>
              <a:t>1)</a:t>
            </a:r>
            <a:r>
              <a:rPr kumimoji="1" lang="ko-KR" altLang="en-US" dirty="0" smtClean="0"/>
              <a:t> </a:t>
            </a:r>
            <a:r>
              <a:rPr lang="en-US" altLang="ko-KR" dirty="0"/>
              <a:t>N = 4 and S = {1,2,3</a:t>
            </a:r>
            <a:r>
              <a:rPr lang="en-US" altLang="ko-KR" dirty="0" smtClean="0"/>
              <a:t>}</a:t>
            </a:r>
          </a:p>
          <a:p>
            <a:r>
              <a:rPr lang="en-US" altLang="ko-KR" dirty="0"/>
              <a:t>there are four solutions: {1,1,1,1},{1,1,2},{2,2},{1,3</a:t>
            </a:r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2)</a:t>
            </a:r>
            <a:r>
              <a:rPr lang="ko-KR" altLang="en-US" dirty="0" smtClean="0"/>
              <a:t> </a:t>
            </a:r>
            <a:r>
              <a:rPr lang="en-US" altLang="ko-KR" dirty="0"/>
              <a:t>N = 10 and S = {2, 5, 3, 6</a:t>
            </a:r>
            <a:r>
              <a:rPr lang="en-US" altLang="ko-KR" dirty="0" smtClean="0"/>
              <a:t>}</a:t>
            </a:r>
          </a:p>
          <a:p>
            <a:r>
              <a:rPr lang="en-US" altLang="ko-KR" dirty="0"/>
              <a:t>there are five solutions: {2,2,2,2,2}, {2,2,3,3}, {2,2,6}, {2,3,5} and {5,5}.</a:t>
            </a:r>
            <a:endParaRPr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21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N=10, S={2,5,3,6}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D[k] = k</a:t>
            </a:r>
            <a:r>
              <a:rPr kumimoji="1" lang="ko-KR" altLang="en-US" dirty="0" smtClean="0"/>
              <a:t>원을 만들 수 있는 경우의 수</a:t>
            </a:r>
            <a:endParaRPr kumimoji="1" lang="en-US" altLang="ko-KR" dirty="0" smtClean="0"/>
          </a:p>
          <a:p>
            <a:r>
              <a:rPr kumimoji="1" lang="en-US" altLang="ko-KR" dirty="0" smtClean="0"/>
              <a:t>Base case : D[0] = 1</a:t>
            </a:r>
          </a:p>
          <a:p>
            <a:r>
              <a:rPr kumimoji="1" lang="ko-KR" altLang="en-US" dirty="0" smtClean="0"/>
              <a:t>나머지 </a:t>
            </a:r>
            <a:r>
              <a:rPr kumimoji="1" lang="en-US" altLang="ko-KR" dirty="0" smtClean="0"/>
              <a:t>D</a:t>
            </a:r>
            <a:r>
              <a:rPr kumimoji="1" lang="ko-KR" altLang="en-US" dirty="0" smtClean="0"/>
              <a:t>는 모두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으로 초기화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최종 목표는 </a:t>
            </a:r>
            <a:r>
              <a:rPr kumimoji="1" lang="en-US" altLang="ko-KR" dirty="0" smtClean="0"/>
              <a:t>D[</a:t>
            </a:r>
            <a:r>
              <a:rPr kumimoji="1" lang="en-US" altLang="ko-KR" dirty="0"/>
              <a:t>N</a:t>
            </a:r>
            <a:r>
              <a:rPr kumimoji="1" lang="en-US" altLang="ko-KR" dirty="0" smtClean="0"/>
              <a:t>]</a:t>
            </a:r>
            <a:r>
              <a:rPr kumimoji="1" lang="ko-KR" altLang="en-US" dirty="0" smtClean="0"/>
              <a:t>을 구하는 것</a:t>
            </a:r>
            <a:r>
              <a:rPr kumimoji="1" lang="en-US" altLang="ko-KR" dirty="0" smtClean="0"/>
              <a:t> =&gt; D[10]</a:t>
            </a:r>
          </a:p>
        </p:txBody>
      </p:sp>
    </p:spTree>
    <p:extLst>
      <p:ext uri="{BB962C8B-B14F-4D97-AF65-F5344CB8AC3E}">
        <p14:creationId xmlns:p14="http://schemas.microsoft.com/office/powerpoint/2010/main" val="12120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N=10, S={2,5,3,6}  -&gt; 2</a:t>
            </a:r>
            <a:r>
              <a:rPr kumimoji="1" lang="ko-KR" altLang="en-US" dirty="0" smtClean="0"/>
              <a:t>를 포함하는 경우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8407" y="1693371"/>
            <a:ext cx="9819290" cy="4351338"/>
          </a:xfrm>
        </p:spPr>
        <p:txBody>
          <a:bodyPr>
            <a:normAutofit lnSpcReduction="10000"/>
          </a:bodyPr>
          <a:lstStyle/>
          <a:p>
            <a:r>
              <a:rPr kumimoji="1" lang="en-US" altLang="ko-KR" dirty="0" smtClean="0"/>
              <a:t>D[2] = {2} =1				</a:t>
            </a:r>
            <a:r>
              <a:rPr kumimoji="1" lang="en-US" altLang="ko-KR" dirty="0" smtClean="0">
                <a:sym typeface="Wingdings"/>
              </a:rPr>
              <a:t></a:t>
            </a:r>
            <a:r>
              <a:rPr kumimoji="1" lang="ko-KR" altLang="en-US" dirty="0" smtClean="0">
                <a:sym typeface="Wingdings"/>
              </a:rPr>
              <a:t> </a:t>
            </a:r>
            <a:r>
              <a:rPr kumimoji="1" lang="en-US" altLang="ko-KR" dirty="0" smtClean="0">
                <a:sym typeface="Wingdings"/>
              </a:rPr>
              <a:t>D[2] += D[0]</a:t>
            </a:r>
            <a:endParaRPr kumimoji="1" lang="en-US" altLang="ko-KR" dirty="0" smtClean="0"/>
          </a:p>
          <a:p>
            <a:r>
              <a:rPr kumimoji="1" lang="en-US" altLang="ko-KR" dirty="0" smtClean="0"/>
              <a:t>D[2+1] =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0				</a:t>
            </a:r>
            <a:r>
              <a:rPr kumimoji="1" lang="en-US" altLang="ko-KR" dirty="0" smtClean="0">
                <a:sym typeface="Wingdings"/>
              </a:rPr>
              <a:t> D[3] += D[1]</a:t>
            </a:r>
            <a:endParaRPr kumimoji="1" lang="en-US" altLang="ko-KR" dirty="0" smtClean="0"/>
          </a:p>
          <a:p>
            <a:r>
              <a:rPr kumimoji="1" lang="en-US" altLang="ko-KR" dirty="0" smtClean="0"/>
              <a:t>D[2+2]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=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{2,</a:t>
            </a:r>
            <a:r>
              <a:rPr kumimoji="1" lang="en-US" altLang="ko-KR" dirty="0" smtClean="0">
                <a:solidFill>
                  <a:srgbClr val="FF0000"/>
                </a:solidFill>
              </a:rPr>
              <a:t>2</a:t>
            </a:r>
            <a:r>
              <a:rPr kumimoji="1" lang="en-US" altLang="ko-KR" dirty="0" smtClean="0"/>
              <a:t>} =1			</a:t>
            </a:r>
            <a:r>
              <a:rPr kumimoji="1" lang="en-US" altLang="ko-KR" dirty="0" smtClean="0">
                <a:sym typeface="Wingdings"/>
              </a:rPr>
              <a:t> D[4] += D[2]</a:t>
            </a:r>
            <a:endParaRPr kumimoji="1" lang="en-US" altLang="ko-KR" dirty="0" smtClean="0"/>
          </a:p>
          <a:p>
            <a:r>
              <a:rPr kumimoji="1" lang="en-US" altLang="ko-KR" dirty="0" smtClean="0"/>
              <a:t>D[2+3]</a:t>
            </a:r>
            <a:r>
              <a:rPr kumimoji="1" lang="ko-KR" altLang="en-US" dirty="0" smtClean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0 </a:t>
            </a:r>
            <a:r>
              <a:rPr kumimoji="1" lang="en-US" altLang="ko-KR" dirty="0" smtClean="0"/>
              <a:t>				</a:t>
            </a:r>
            <a:r>
              <a:rPr kumimoji="1" lang="en-US" altLang="ko-KR" dirty="0" smtClean="0">
                <a:sym typeface="Wingdings"/>
              </a:rPr>
              <a:t> D[5] += D[3]</a:t>
            </a:r>
            <a:endParaRPr kumimoji="1" lang="en-US" altLang="ko-KR" dirty="0"/>
          </a:p>
          <a:p>
            <a:r>
              <a:rPr kumimoji="1" lang="en-US" altLang="ko-KR" dirty="0" smtClean="0"/>
              <a:t>D[2+4]</a:t>
            </a:r>
            <a:r>
              <a:rPr kumimoji="1" lang="ko-KR" altLang="en-US" dirty="0" smtClean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{2,</a:t>
            </a:r>
            <a:r>
              <a:rPr kumimoji="1" lang="en-US" altLang="ko-KR" dirty="0">
                <a:solidFill>
                  <a:srgbClr val="FF0000"/>
                </a:solidFill>
              </a:rPr>
              <a:t>2,2</a:t>
            </a:r>
            <a:r>
              <a:rPr kumimoji="1" lang="en-US" altLang="ko-KR" dirty="0"/>
              <a:t>} =</a:t>
            </a:r>
            <a:r>
              <a:rPr kumimoji="1" lang="en-US" altLang="ko-KR" dirty="0" smtClean="0"/>
              <a:t>1			</a:t>
            </a:r>
            <a:r>
              <a:rPr kumimoji="1" lang="en-US" altLang="ko-KR" dirty="0" smtClean="0">
                <a:sym typeface="Wingdings"/>
              </a:rPr>
              <a:t> D[6] += D[4]</a:t>
            </a:r>
            <a:endParaRPr kumimoji="1" lang="en-US" altLang="ko-KR" dirty="0"/>
          </a:p>
          <a:p>
            <a:r>
              <a:rPr kumimoji="1" lang="en-US" altLang="ko-KR" dirty="0" smtClean="0"/>
              <a:t>D[2+5]</a:t>
            </a:r>
            <a:r>
              <a:rPr kumimoji="1" lang="ko-KR" altLang="en-US" dirty="0" smtClean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 smtClean="0"/>
              <a:t>0				</a:t>
            </a:r>
            <a:r>
              <a:rPr kumimoji="1" lang="en-US" altLang="ko-KR" dirty="0" smtClean="0">
                <a:sym typeface="Wingdings"/>
              </a:rPr>
              <a:t> D[7] += D[5]</a:t>
            </a:r>
            <a:endParaRPr kumimoji="1" lang="en-US" altLang="ko-KR" dirty="0"/>
          </a:p>
          <a:p>
            <a:r>
              <a:rPr kumimoji="1" lang="en-US" altLang="ko-KR" dirty="0" smtClean="0"/>
              <a:t>D[2+6]</a:t>
            </a:r>
            <a:r>
              <a:rPr kumimoji="1" lang="ko-KR" altLang="en-US" dirty="0" smtClean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{2,</a:t>
            </a:r>
            <a:r>
              <a:rPr kumimoji="1" lang="en-US" altLang="ko-KR" dirty="0">
                <a:solidFill>
                  <a:srgbClr val="FF0000"/>
                </a:solidFill>
              </a:rPr>
              <a:t>2,2,2</a:t>
            </a:r>
            <a:r>
              <a:rPr kumimoji="1" lang="en-US" altLang="ko-KR" dirty="0"/>
              <a:t>} =</a:t>
            </a:r>
            <a:r>
              <a:rPr kumimoji="1" lang="en-US" altLang="ko-KR" dirty="0" smtClean="0"/>
              <a:t>1			</a:t>
            </a:r>
            <a:r>
              <a:rPr kumimoji="1" lang="en-US" altLang="ko-KR" dirty="0" smtClean="0">
                <a:sym typeface="Wingdings"/>
              </a:rPr>
              <a:t> D[8] += D[6]</a:t>
            </a:r>
            <a:endParaRPr kumimoji="1" lang="en-US" altLang="ko-KR" dirty="0"/>
          </a:p>
          <a:p>
            <a:r>
              <a:rPr kumimoji="1" lang="en-US" altLang="ko-KR" dirty="0" smtClean="0"/>
              <a:t>D[2+7]</a:t>
            </a:r>
            <a:r>
              <a:rPr kumimoji="1" lang="ko-KR" altLang="en-US" dirty="0" smtClean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 smtClean="0"/>
              <a:t>0				</a:t>
            </a:r>
            <a:r>
              <a:rPr kumimoji="1" lang="en-US" altLang="ko-KR" dirty="0" smtClean="0">
                <a:sym typeface="Wingdings"/>
              </a:rPr>
              <a:t> D[9] += D[7]</a:t>
            </a:r>
            <a:endParaRPr kumimoji="1" lang="en-US" altLang="ko-KR" dirty="0"/>
          </a:p>
          <a:p>
            <a:r>
              <a:rPr kumimoji="1" lang="en-US" altLang="ko-KR" dirty="0" smtClean="0"/>
              <a:t>D[2+8] </a:t>
            </a:r>
            <a:r>
              <a:rPr kumimoji="1" lang="en-US" altLang="ko-KR" dirty="0"/>
              <a:t>= {2,</a:t>
            </a:r>
            <a:r>
              <a:rPr kumimoji="1" lang="en-US" altLang="ko-KR" dirty="0">
                <a:solidFill>
                  <a:srgbClr val="FF0000"/>
                </a:solidFill>
              </a:rPr>
              <a:t>2,2,2,2</a:t>
            </a:r>
            <a:r>
              <a:rPr kumimoji="1" lang="en-US" altLang="ko-KR" dirty="0"/>
              <a:t>} =</a:t>
            </a:r>
            <a:r>
              <a:rPr kumimoji="1" lang="en-US" altLang="ko-KR" dirty="0" smtClean="0"/>
              <a:t>1		</a:t>
            </a:r>
            <a:r>
              <a:rPr kumimoji="1" lang="en-US" altLang="ko-KR" dirty="0" smtClean="0">
                <a:sym typeface="Wingdings"/>
              </a:rPr>
              <a:t> D[10] += D[8]</a:t>
            </a:r>
            <a:endParaRPr kumimoji="1" lang="en-US" altLang="ko-KR" dirty="0"/>
          </a:p>
          <a:p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8552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N=10, S={2,5,3,6}  -&gt;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를 포함하는 </a:t>
            </a:r>
            <a:r>
              <a:rPr kumimoji="1" lang="ko-KR" altLang="en-US" dirty="0"/>
              <a:t>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D[5] += {5} =1     		</a:t>
            </a:r>
            <a:r>
              <a:rPr kumimoji="1" lang="en-US" altLang="ko-KR" dirty="0" smtClean="0">
                <a:sym typeface="Wingdings"/>
              </a:rPr>
              <a:t></a:t>
            </a:r>
            <a:r>
              <a:rPr kumimoji="1" lang="en-US" altLang="ko-KR" dirty="0" smtClean="0"/>
              <a:t> D[5]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+=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D[0]</a:t>
            </a:r>
          </a:p>
          <a:p>
            <a:r>
              <a:rPr kumimoji="1" lang="en-US" altLang="ko-KR" dirty="0" smtClean="0"/>
              <a:t>D[5+1] += 0	  		</a:t>
            </a:r>
            <a:r>
              <a:rPr kumimoji="1" lang="en-US" altLang="ko-KR" dirty="0" smtClean="0">
                <a:sym typeface="Wingdings"/>
              </a:rPr>
              <a:t> D[6] += D[1]</a:t>
            </a:r>
            <a:endParaRPr kumimoji="1" lang="en-US" altLang="ko-KR" dirty="0" smtClean="0"/>
          </a:p>
          <a:p>
            <a:r>
              <a:rPr kumimoji="1" lang="en-US" altLang="ko-KR" dirty="0" smtClean="0"/>
              <a:t>D[5+2] += {5,</a:t>
            </a:r>
            <a:r>
              <a:rPr kumimoji="1" lang="en-US" altLang="ko-KR" dirty="0" smtClean="0">
                <a:solidFill>
                  <a:srgbClr val="FF0000"/>
                </a:solidFill>
              </a:rPr>
              <a:t>2</a:t>
            </a:r>
            <a:r>
              <a:rPr kumimoji="1" lang="en-US" altLang="ko-KR" dirty="0" smtClean="0"/>
              <a:t>}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=1		</a:t>
            </a:r>
            <a:r>
              <a:rPr kumimoji="1" lang="ko-KR" altLang="en-US" dirty="0" smtClean="0">
                <a:sym typeface="Wingdings"/>
              </a:rPr>
              <a:t></a:t>
            </a:r>
            <a:r>
              <a:rPr kumimoji="1" lang="en-US" altLang="ko-KR" dirty="0" smtClean="0">
                <a:sym typeface="Wingdings"/>
              </a:rPr>
              <a:t> D[7] += D[2]</a:t>
            </a:r>
            <a:endParaRPr kumimoji="1" lang="en-US" altLang="ko-KR" dirty="0" smtClean="0"/>
          </a:p>
          <a:p>
            <a:r>
              <a:rPr kumimoji="1" lang="en-US" altLang="ko-KR" dirty="0" smtClean="0"/>
              <a:t>D[5+3] += 0			</a:t>
            </a:r>
            <a:r>
              <a:rPr kumimoji="1" lang="en-US" altLang="ko-KR" dirty="0" smtClean="0">
                <a:sym typeface="Wingdings"/>
              </a:rPr>
              <a:t> D[8] += D[3]</a:t>
            </a:r>
            <a:endParaRPr kumimoji="1" lang="en-US" altLang="ko-KR" dirty="0" smtClean="0"/>
          </a:p>
          <a:p>
            <a:r>
              <a:rPr kumimoji="1" lang="en-US" altLang="ko-KR" dirty="0" smtClean="0"/>
              <a:t>D[5+4] += {5,</a:t>
            </a:r>
            <a:r>
              <a:rPr kumimoji="1" lang="en-US" altLang="ko-KR" dirty="0" smtClean="0">
                <a:solidFill>
                  <a:srgbClr val="FF0000"/>
                </a:solidFill>
              </a:rPr>
              <a:t>2,2</a:t>
            </a:r>
            <a:r>
              <a:rPr kumimoji="1" lang="en-US" altLang="ko-KR" dirty="0" smtClean="0"/>
              <a:t>} =1		</a:t>
            </a:r>
            <a:r>
              <a:rPr kumimoji="1" lang="en-US" altLang="ko-KR" dirty="0" smtClean="0">
                <a:sym typeface="Wingdings"/>
              </a:rPr>
              <a:t> D[9] += D[4]</a:t>
            </a:r>
            <a:endParaRPr kumimoji="1" lang="en-US" altLang="ko-KR" dirty="0" smtClean="0"/>
          </a:p>
          <a:p>
            <a:r>
              <a:rPr kumimoji="1" lang="en-US" altLang="ko-KR" dirty="0" smtClean="0"/>
              <a:t>D[5+5] += {5,</a:t>
            </a:r>
            <a:r>
              <a:rPr kumimoji="1" lang="en-US" altLang="ko-KR" dirty="0" smtClean="0">
                <a:solidFill>
                  <a:srgbClr val="FF0000"/>
                </a:solidFill>
              </a:rPr>
              <a:t>5</a:t>
            </a:r>
            <a:r>
              <a:rPr kumimoji="1" lang="en-US" altLang="ko-KR" dirty="0" smtClean="0"/>
              <a:t>} =1		</a:t>
            </a:r>
            <a:r>
              <a:rPr kumimoji="1" lang="en-US" altLang="ko-KR" dirty="0" smtClean="0">
                <a:sym typeface="Wingdings"/>
              </a:rPr>
              <a:t> D[10] += D[5]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119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N=10, S={2,5,3,6}  -&gt;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을 포함하는 </a:t>
            </a:r>
            <a:r>
              <a:rPr kumimoji="1" lang="ko-KR" altLang="en-US" dirty="0"/>
              <a:t>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D[3] += {3} =1			</a:t>
            </a:r>
            <a:r>
              <a:rPr kumimoji="1" lang="en-US" altLang="ko-KR" dirty="0" smtClean="0">
                <a:sym typeface="Wingdings"/>
              </a:rPr>
              <a:t> D[3] +=D[0]</a:t>
            </a:r>
            <a:endParaRPr kumimoji="1" lang="en-US" altLang="ko-KR" dirty="0" smtClean="0"/>
          </a:p>
          <a:p>
            <a:r>
              <a:rPr kumimoji="1" lang="en-US" altLang="ko-KR" dirty="0" smtClean="0"/>
              <a:t>D[3+1] += 0				</a:t>
            </a:r>
            <a:r>
              <a:rPr kumimoji="1" lang="en-US" altLang="ko-KR" dirty="0" smtClean="0">
                <a:sym typeface="Wingdings"/>
              </a:rPr>
              <a:t> D[4] +=D[1]</a:t>
            </a:r>
            <a:endParaRPr kumimoji="1" lang="en-US" altLang="ko-KR" dirty="0" smtClean="0"/>
          </a:p>
          <a:p>
            <a:r>
              <a:rPr kumimoji="1" lang="en-US" altLang="ko-KR" dirty="0" smtClean="0"/>
              <a:t>D[3+2] += {3,</a:t>
            </a:r>
            <a:r>
              <a:rPr kumimoji="1" lang="en-US" altLang="ko-KR" dirty="0" smtClean="0">
                <a:solidFill>
                  <a:srgbClr val="FF0000"/>
                </a:solidFill>
              </a:rPr>
              <a:t>2</a:t>
            </a:r>
            <a:r>
              <a:rPr kumimoji="1" lang="en-US" altLang="ko-KR" dirty="0" smtClean="0"/>
              <a:t>} =1			</a:t>
            </a:r>
            <a:r>
              <a:rPr kumimoji="1" lang="en-US" altLang="ko-KR" dirty="0" smtClean="0">
                <a:sym typeface="Wingdings"/>
              </a:rPr>
              <a:t> D[5] +=D[2]</a:t>
            </a:r>
            <a:endParaRPr kumimoji="1" lang="en-US" altLang="ko-KR" dirty="0" smtClean="0"/>
          </a:p>
          <a:p>
            <a:r>
              <a:rPr kumimoji="1" lang="en-US" altLang="ko-KR" dirty="0" smtClean="0"/>
              <a:t>D[3+3] += {3,</a:t>
            </a:r>
            <a:r>
              <a:rPr kumimoji="1" lang="en-US" altLang="ko-KR" dirty="0" smtClean="0">
                <a:solidFill>
                  <a:srgbClr val="FF0000"/>
                </a:solidFill>
              </a:rPr>
              <a:t>3</a:t>
            </a:r>
            <a:r>
              <a:rPr kumimoji="1" lang="en-US" altLang="ko-KR" dirty="0" smtClean="0"/>
              <a:t>} =1			</a:t>
            </a:r>
            <a:r>
              <a:rPr kumimoji="1" lang="en-US" altLang="ko-KR" dirty="0" smtClean="0">
                <a:sym typeface="Wingdings"/>
              </a:rPr>
              <a:t> D[6] +=D[3]</a:t>
            </a:r>
            <a:endParaRPr kumimoji="1" lang="en-US" altLang="ko-KR" dirty="0" smtClean="0"/>
          </a:p>
          <a:p>
            <a:r>
              <a:rPr kumimoji="1" lang="en-US" altLang="ko-KR" dirty="0" smtClean="0"/>
              <a:t>D[3+4] += {3,</a:t>
            </a:r>
            <a:r>
              <a:rPr kumimoji="1" lang="en-US" altLang="ko-KR" dirty="0" smtClean="0">
                <a:solidFill>
                  <a:srgbClr val="FF0000"/>
                </a:solidFill>
              </a:rPr>
              <a:t>2,2</a:t>
            </a:r>
            <a:r>
              <a:rPr kumimoji="1" lang="en-US" altLang="ko-KR" dirty="0" smtClean="0"/>
              <a:t>} =1			</a:t>
            </a:r>
            <a:r>
              <a:rPr kumimoji="1" lang="en-US" altLang="ko-KR" dirty="0" smtClean="0">
                <a:sym typeface="Wingdings"/>
              </a:rPr>
              <a:t> D[7] +=D[4]</a:t>
            </a:r>
            <a:endParaRPr kumimoji="1" lang="en-US" altLang="ko-KR" dirty="0" smtClean="0"/>
          </a:p>
          <a:p>
            <a:r>
              <a:rPr kumimoji="1" lang="en-US" altLang="ko-KR" dirty="0" smtClean="0"/>
              <a:t>D[3+5] += {3,</a:t>
            </a:r>
            <a:r>
              <a:rPr kumimoji="1" lang="en-US" altLang="ko-KR" dirty="0" smtClean="0">
                <a:solidFill>
                  <a:srgbClr val="FF0000"/>
                </a:solidFill>
              </a:rPr>
              <a:t>5</a:t>
            </a:r>
            <a:r>
              <a:rPr kumimoji="1" lang="en-US" altLang="ko-KR" dirty="0" smtClean="0"/>
              <a:t>} =1			</a:t>
            </a:r>
            <a:r>
              <a:rPr kumimoji="1" lang="en-US" altLang="ko-KR" dirty="0" smtClean="0">
                <a:sym typeface="Wingdings"/>
              </a:rPr>
              <a:t> D[8] +=D[5]</a:t>
            </a:r>
            <a:endParaRPr kumimoji="1" lang="en-US" altLang="ko-KR" dirty="0" smtClean="0"/>
          </a:p>
          <a:p>
            <a:r>
              <a:rPr kumimoji="1" lang="en-US" altLang="ko-KR" dirty="0" smtClean="0"/>
              <a:t>D[3+6] += {3,</a:t>
            </a:r>
            <a:r>
              <a:rPr kumimoji="1" lang="en-US" altLang="ko-KR" dirty="0" smtClean="0">
                <a:solidFill>
                  <a:srgbClr val="FF0000"/>
                </a:solidFill>
              </a:rPr>
              <a:t>2,2,2</a:t>
            </a:r>
            <a:r>
              <a:rPr kumimoji="1" lang="en-US" altLang="ko-KR" dirty="0" smtClean="0"/>
              <a:t>}, {3,</a:t>
            </a:r>
            <a:r>
              <a:rPr kumimoji="1" lang="en-US" altLang="ko-KR" dirty="0" smtClean="0">
                <a:solidFill>
                  <a:srgbClr val="FF0000"/>
                </a:solidFill>
              </a:rPr>
              <a:t>3,3</a:t>
            </a:r>
            <a:r>
              <a:rPr kumimoji="1" lang="en-US" altLang="ko-KR" dirty="0" smtClean="0"/>
              <a:t>} =2	</a:t>
            </a:r>
            <a:r>
              <a:rPr kumimoji="1" lang="en-US" altLang="ko-KR" dirty="0" smtClean="0">
                <a:sym typeface="Wingdings"/>
              </a:rPr>
              <a:t> D[9] +=D[6]</a:t>
            </a:r>
            <a:endParaRPr kumimoji="1" lang="en-US" altLang="ko-KR" dirty="0" smtClean="0"/>
          </a:p>
          <a:p>
            <a:r>
              <a:rPr kumimoji="1" lang="en-US" altLang="ko-KR" dirty="0" smtClean="0"/>
              <a:t>D[3+7] += {3,</a:t>
            </a:r>
            <a:r>
              <a:rPr kumimoji="1" lang="en-US" altLang="ko-KR" dirty="0" smtClean="0">
                <a:solidFill>
                  <a:srgbClr val="FF0000"/>
                </a:solidFill>
              </a:rPr>
              <a:t>3,2,2</a:t>
            </a:r>
            <a:r>
              <a:rPr kumimoji="1" lang="en-US" altLang="ko-KR" dirty="0" smtClean="0"/>
              <a:t>}, {3,</a:t>
            </a:r>
            <a:r>
              <a:rPr kumimoji="1" lang="en-US" altLang="ko-KR" dirty="0" smtClean="0">
                <a:solidFill>
                  <a:srgbClr val="FF0000"/>
                </a:solidFill>
              </a:rPr>
              <a:t>5,2</a:t>
            </a:r>
            <a:r>
              <a:rPr kumimoji="1" lang="en-US" altLang="ko-KR" dirty="0" smtClean="0"/>
              <a:t>} =2	</a:t>
            </a:r>
            <a:r>
              <a:rPr kumimoji="1" lang="en-US" altLang="ko-KR" dirty="0" smtClean="0">
                <a:sym typeface="Wingdings"/>
              </a:rPr>
              <a:t> D[10] +=D[7]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4712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N=10, S={2,5,3,6}  -&gt; 6</a:t>
            </a:r>
            <a:r>
              <a:rPr kumimoji="1" lang="ko-KR" altLang="en-US" dirty="0" smtClean="0"/>
              <a:t>을 </a:t>
            </a:r>
            <a:r>
              <a:rPr kumimoji="1" lang="ko-KR" altLang="en-US" dirty="0"/>
              <a:t>포함하는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D[6] </a:t>
            </a:r>
            <a:r>
              <a:rPr kumimoji="1" lang="en-US" altLang="ko-KR" dirty="0"/>
              <a:t>+= </a:t>
            </a:r>
            <a:r>
              <a:rPr kumimoji="1" lang="en-US" altLang="ko-KR" dirty="0" smtClean="0"/>
              <a:t>{6} =1</a:t>
            </a:r>
            <a:r>
              <a:rPr kumimoji="1" lang="en-US" altLang="ko-KR" dirty="0"/>
              <a:t>			</a:t>
            </a:r>
            <a:r>
              <a:rPr kumimoji="1" lang="en-US" altLang="ko-KR" dirty="0" smtClean="0">
                <a:sym typeface="Wingdings"/>
              </a:rPr>
              <a:t> D[6] </a:t>
            </a:r>
            <a:r>
              <a:rPr kumimoji="1" lang="en-US" altLang="ko-KR" dirty="0">
                <a:sym typeface="Wingdings"/>
              </a:rPr>
              <a:t>+=D[0]</a:t>
            </a:r>
            <a:endParaRPr kumimoji="1" lang="en-US" altLang="ko-KR" dirty="0"/>
          </a:p>
          <a:p>
            <a:r>
              <a:rPr kumimoji="1" lang="en-US" altLang="ko-KR" dirty="0" smtClean="0"/>
              <a:t>D[6+1] </a:t>
            </a:r>
            <a:r>
              <a:rPr kumimoji="1" lang="en-US" altLang="ko-KR" dirty="0"/>
              <a:t>+= </a:t>
            </a:r>
            <a:r>
              <a:rPr kumimoji="1" lang="en-US" altLang="ko-KR" dirty="0" smtClean="0"/>
              <a:t>0	</a:t>
            </a:r>
            <a:r>
              <a:rPr kumimoji="1" lang="en-US" altLang="ko-KR" dirty="0"/>
              <a:t>			</a:t>
            </a:r>
            <a:r>
              <a:rPr kumimoji="1" lang="en-US" altLang="ko-KR" dirty="0">
                <a:sym typeface="Wingdings"/>
              </a:rPr>
              <a:t> </a:t>
            </a:r>
            <a:r>
              <a:rPr kumimoji="1" lang="en-US" altLang="ko-KR" dirty="0" smtClean="0">
                <a:sym typeface="Wingdings"/>
              </a:rPr>
              <a:t>D[7] </a:t>
            </a:r>
            <a:r>
              <a:rPr kumimoji="1" lang="en-US" altLang="ko-KR" dirty="0">
                <a:sym typeface="Wingdings"/>
              </a:rPr>
              <a:t>+=D[1]</a:t>
            </a:r>
            <a:endParaRPr kumimoji="1" lang="en-US" altLang="ko-KR" dirty="0"/>
          </a:p>
          <a:p>
            <a:r>
              <a:rPr kumimoji="1" lang="en-US" altLang="ko-KR" dirty="0" smtClean="0"/>
              <a:t>D[6+2] </a:t>
            </a:r>
            <a:r>
              <a:rPr kumimoji="1" lang="en-US" altLang="ko-KR" dirty="0"/>
              <a:t>+= </a:t>
            </a:r>
            <a:r>
              <a:rPr kumimoji="1" lang="en-US" altLang="ko-KR" dirty="0" smtClean="0"/>
              <a:t>{6,</a:t>
            </a:r>
            <a:r>
              <a:rPr kumimoji="1" lang="en-US" altLang="ko-KR" dirty="0" smtClean="0">
                <a:solidFill>
                  <a:srgbClr val="FF0000"/>
                </a:solidFill>
              </a:rPr>
              <a:t>2</a:t>
            </a:r>
            <a:r>
              <a:rPr kumimoji="1" lang="en-US" altLang="ko-KR" dirty="0" smtClean="0"/>
              <a:t>} =1</a:t>
            </a:r>
            <a:r>
              <a:rPr kumimoji="1" lang="en-US" altLang="ko-KR" dirty="0"/>
              <a:t>			</a:t>
            </a:r>
            <a:r>
              <a:rPr kumimoji="1" lang="en-US" altLang="ko-KR" dirty="0">
                <a:sym typeface="Wingdings"/>
              </a:rPr>
              <a:t> </a:t>
            </a:r>
            <a:r>
              <a:rPr kumimoji="1" lang="en-US" altLang="ko-KR" dirty="0" smtClean="0">
                <a:sym typeface="Wingdings"/>
              </a:rPr>
              <a:t>D[8] </a:t>
            </a:r>
            <a:r>
              <a:rPr kumimoji="1" lang="en-US" altLang="ko-KR" dirty="0">
                <a:sym typeface="Wingdings"/>
              </a:rPr>
              <a:t>+=D[2]</a:t>
            </a:r>
            <a:endParaRPr kumimoji="1" lang="en-US" altLang="ko-KR" dirty="0"/>
          </a:p>
          <a:p>
            <a:r>
              <a:rPr kumimoji="1" lang="en-US" altLang="ko-KR" dirty="0" smtClean="0"/>
              <a:t>D[6+3] </a:t>
            </a:r>
            <a:r>
              <a:rPr kumimoji="1" lang="en-US" altLang="ko-KR" dirty="0"/>
              <a:t>+= </a:t>
            </a:r>
            <a:r>
              <a:rPr kumimoji="1" lang="en-US" altLang="ko-KR" dirty="0" smtClean="0"/>
              <a:t>{6,</a:t>
            </a:r>
            <a:r>
              <a:rPr kumimoji="1" lang="en-US" altLang="ko-KR" dirty="0" smtClean="0">
                <a:solidFill>
                  <a:srgbClr val="FF0000"/>
                </a:solidFill>
              </a:rPr>
              <a:t>3</a:t>
            </a:r>
            <a:r>
              <a:rPr kumimoji="1" lang="en-US" altLang="ko-KR" dirty="0" smtClean="0"/>
              <a:t>} =1</a:t>
            </a:r>
            <a:r>
              <a:rPr kumimoji="1" lang="en-US" altLang="ko-KR" dirty="0"/>
              <a:t>			</a:t>
            </a:r>
            <a:r>
              <a:rPr kumimoji="1" lang="en-US" altLang="ko-KR" dirty="0">
                <a:sym typeface="Wingdings"/>
              </a:rPr>
              <a:t> </a:t>
            </a:r>
            <a:r>
              <a:rPr kumimoji="1" lang="en-US" altLang="ko-KR" dirty="0" smtClean="0">
                <a:sym typeface="Wingdings"/>
              </a:rPr>
              <a:t>D[9] </a:t>
            </a:r>
            <a:r>
              <a:rPr kumimoji="1" lang="en-US" altLang="ko-KR" dirty="0">
                <a:sym typeface="Wingdings"/>
              </a:rPr>
              <a:t>+=D[3]</a:t>
            </a:r>
            <a:endParaRPr kumimoji="1" lang="en-US" altLang="ko-KR" dirty="0"/>
          </a:p>
          <a:p>
            <a:r>
              <a:rPr kumimoji="1" lang="en-US" altLang="ko-KR" dirty="0" smtClean="0"/>
              <a:t>D[6+4] </a:t>
            </a:r>
            <a:r>
              <a:rPr kumimoji="1" lang="en-US" altLang="ko-KR" dirty="0"/>
              <a:t>+= </a:t>
            </a:r>
            <a:r>
              <a:rPr kumimoji="1" lang="en-US" altLang="ko-KR" dirty="0" smtClean="0"/>
              <a:t>{6,</a:t>
            </a:r>
            <a:r>
              <a:rPr kumimoji="1" lang="en-US" altLang="ko-KR" dirty="0" smtClean="0">
                <a:solidFill>
                  <a:srgbClr val="FF0000"/>
                </a:solidFill>
              </a:rPr>
              <a:t>2,2</a:t>
            </a:r>
            <a:r>
              <a:rPr kumimoji="1" lang="en-US" altLang="ko-KR" dirty="0" smtClean="0"/>
              <a:t>} =1</a:t>
            </a:r>
            <a:r>
              <a:rPr kumimoji="1" lang="en-US" altLang="ko-KR" dirty="0"/>
              <a:t>			</a:t>
            </a:r>
            <a:r>
              <a:rPr kumimoji="1" lang="en-US" altLang="ko-KR" dirty="0">
                <a:sym typeface="Wingdings"/>
              </a:rPr>
              <a:t> </a:t>
            </a:r>
            <a:r>
              <a:rPr kumimoji="1" lang="en-US" altLang="ko-KR" dirty="0" smtClean="0">
                <a:sym typeface="Wingdings"/>
              </a:rPr>
              <a:t>D[10] </a:t>
            </a:r>
            <a:r>
              <a:rPr kumimoji="1" lang="en-US" altLang="ko-KR" dirty="0">
                <a:sym typeface="Wingdings"/>
              </a:rPr>
              <a:t>+=D[4</a:t>
            </a:r>
            <a:r>
              <a:rPr kumimoji="1" lang="en-US" altLang="ko-KR" dirty="0" smtClean="0">
                <a:sym typeface="Wingdings"/>
              </a:rPr>
              <a:t>]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825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D[10] = D[8] + D[5] + D[7] + D[4</a:t>
            </a:r>
            <a:r>
              <a:rPr kumimoji="1" lang="en-US" altLang="ko-KR" dirty="0" smtClean="0"/>
              <a:t>]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=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5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D[N] = D[N-S[1]] + D[N-S[2]] + D[N-S[3]] + </a:t>
            </a:r>
            <a:r>
              <a:rPr kumimoji="1" lang="mr-IN" altLang="ko-KR" dirty="0" smtClean="0"/>
              <a:t>…</a:t>
            </a:r>
            <a:r>
              <a:rPr kumimoji="1" lang="en-US" altLang="ko-KR" dirty="0" smtClean="0"/>
              <a:t> + D[N-S[k]]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059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33371"/>
            <a:ext cx="9448800" cy="2400300"/>
          </a:xfrm>
        </p:spPr>
      </p:pic>
    </p:spTree>
    <p:extLst>
      <p:ext uri="{BB962C8B-B14F-4D97-AF65-F5344CB8AC3E}">
        <p14:creationId xmlns:p14="http://schemas.microsoft.com/office/powerpoint/2010/main" val="1082899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2730</TotalTime>
  <Words>286</Words>
  <Application>Microsoft Macintosh PowerPoint</Application>
  <PresentationFormat>와이드스크린</PresentationFormat>
  <Paragraphs>63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Mangal</vt:lpstr>
      <vt:lpstr>Wingdings</vt:lpstr>
      <vt:lpstr>Arial</vt:lpstr>
      <vt:lpstr>Office 테마</vt:lpstr>
      <vt:lpstr>Coin change problem</vt:lpstr>
      <vt:lpstr>문제 정의</vt:lpstr>
      <vt:lpstr>N=10, S={2,5,3,6}</vt:lpstr>
      <vt:lpstr>N=10, S={2,5,3,6}  -&gt; 2를 포함하는 경우</vt:lpstr>
      <vt:lpstr>N=10, S={2,5,3,6}  -&gt; 5를 포함하는 경우</vt:lpstr>
      <vt:lpstr>N=10, S={2,5,3,6}  -&gt; 3을 포함하는 경우</vt:lpstr>
      <vt:lpstr>N=10, S={2,5,3,6}  -&gt; 6을 포함하는 경우</vt:lpstr>
      <vt:lpstr>PowerPoint 프레젠테이션</vt:lpstr>
      <vt:lpstr>PowerPoint 프레젠테이션</vt:lpstr>
      <vt:lpstr>m = 3, C = {1,2,3}, n = 5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Coin change problem</dc:title>
  <dc:creator>정혜진</dc:creator>
  <cp:lastModifiedBy>정혜진</cp:lastModifiedBy>
  <cp:revision>28</cp:revision>
  <dcterms:created xsi:type="dcterms:W3CDTF">2018-04-21T14:52:41Z</dcterms:created>
  <dcterms:modified xsi:type="dcterms:W3CDTF">2018-05-05T17:07:45Z</dcterms:modified>
</cp:coreProperties>
</file>