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562"/>
  </p:normalViewPr>
  <p:slideViewPr>
    <p:cSldViewPr snapToGrid="0" snapToObjects="1">
      <p:cViewPr varScale="1">
        <p:scale>
          <a:sx n="71" d="100"/>
          <a:sy n="71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55B2-E3F9-0449-A80B-5D892A529FFA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76-855D-D646-887E-8CEFADC09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92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55B2-E3F9-0449-A80B-5D892A529FFA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76-855D-D646-887E-8CEFADC09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91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55B2-E3F9-0449-A80B-5D892A529FFA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76-855D-D646-887E-8CEFADC09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933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55B2-E3F9-0449-A80B-5D892A529FFA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76-855D-D646-887E-8CEFADC09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11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55B2-E3F9-0449-A80B-5D892A529FFA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76-855D-D646-887E-8CEFADC09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383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55B2-E3F9-0449-A80B-5D892A529FFA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76-855D-D646-887E-8CEFADC09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023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55B2-E3F9-0449-A80B-5D892A529FFA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76-855D-D646-887E-8CEFADC09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812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55B2-E3F9-0449-A80B-5D892A529FFA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76-855D-D646-887E-8CEFADC09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622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55B2-E3F9-0449-A80B-5D892A529FFA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76-855D-D646-887E-8CEFADC09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941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55B2-E3F9-0449-A80B-5D892A529FFA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76-855D-D646-887E-8CEFADC09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33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55B2-E3F9-0449-A80B-5D892A529FFA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76-855D-D646-887E-8CEFADC09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12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B55B2-E3F9-0449-A80B-5D892A529FFA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0E76-855D-D646-887E-8CEFADC09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57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geeksforgeeks.org/count-even-length-binary-sequences-with-same-sum-of-first-and-second-half-bi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128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Count even length binary sequences with same sum of first and second half </a:t>
            </a:r>
            <a:r>
              <a:rPr lang="en-US" altLang="ko-KR" dirty="0" smtClean="0"/>
              <a:t>bits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73538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kumimoji="1" lang="en-US" altLang="ko-KR" dirty="0" smtClean="0">
              <a:hlinkClick r:id="rId2"/>
            </a:endParaRPr>
          </a:p>
          <a:p>
            <a:r>
              <a:rPr kumimoji="1" lang="en-US" altLang="ko-KR" dirty="0" smtClean="0">
                <a:hlinkClick r:id="rId2"/>
              </a:rPr>
              <a:t>https://www.geeksforgeeks.org/count-even-length-binary-sequences-with-same-sum-of-first-and-second-half-bits/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정혜진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16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1.</a:t>
            </a:r>
            <a:r>
              <a:rPr kumimoji="1" lang="ko-KR" altLang="en-US" dirty="0" smtClean="0"/>
              <a:t> 문제 정의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Given a number n, find count of all binary sequences of length 2n such that sum of first n bits is same as sum of last n bits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 n</a:t>
            </a:r>
            <a:r>
              <a:rPr kumimoji="1" lang="ko-KR" altLang="en-US" dirty="0" smtClean="0"/>
              <a:t>을 가지고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짝수 길이</a:t>
            </a:r>
            <a:r>
              <a:rPr kumimoji="1" lang="en-US" altLang="ko-KR" dirty="0" smtClean="0"/>
              <a:t>(2n)</a:t>
            </a:r>
            <a:r>
              <a:rPr kumimoji="1" lang="ko-KR" altLang="en-US" dirty="0" smtClean="0"/>
              <a:t>의 이진수이면서</a:t>
            </a:r>
            <a:endParaRPr kumimoji="1" lang="en-US" altLang="ko-KR" dirty="0" smtClean="0"/>
          </a:p>
          <a:p>
            <a:r>
              <a:rPr kumimoji="1" lang="ko-KR" altLang="en-US" dirty="0" smtClean="0"/>
              <a:t>반으로 나눴을 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왼쪽과 오른쪽의 합이 같은 이진수의</a:t>
            </a:r>
            <a:endParaRPr kumimoji="1" lang="en-US" altLang="ko-KR" dirty="0" smtClean="0"/>
          </a:p>
          <a:p>
            <a:r>
              <a:rPr kumimoji="1" lang="ko-KR" altLang="en-US" dirty="0" smtClean="0"/>
              <a:t>경우의 수를 구하는 문제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05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2.</a:t>
            </a:r>
            <a:r>
              <a:rPr kumimoji="1" lang="ko-KR" altLang="en-US" dirty="0" smtClean="0"/>
              <a:t> 예시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Input : n=1</a:t>
            </a:r>
            <a:r>
              <a:rPr kumimoji="1" lang="en-US" altLang="ko-KR" dirty="0"/>
              <a:t>	</a:t>
            </a:r>
            <a:r>
              <a:rPr kumimoji="1" lang="en-US" altLang="ko-KR" dirty="0" smtClean="0"/>
              <a:t>-&gt;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length: 2</a:t>
            </a:r>
          </a:p>
          <a:p>
            <a:r>
              <a:rPr kumimoji="1" lang="en-US" altLang="ko-KR" dirty="0" smtClean="0"/>
              <a:t>00, 11</a:t>
            </a:r>
          </a:p>
          <a:p>
            <a:r>
              <a:rPr kumimoji="1" lang="en-US" altLang="ko-KR" dirty="0" smtClean="0"/>
              <a:t>Output : 2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Input : n=2	-&gt; length: 4</a:t>
            </a:r>
          </a:p>
          <a:p>
            <a:r>
              <a:rPr kumimoji="1" lang="en-US" altLang="ko-KR" dirty="0" smtClean="0"/>
              <a:t>0000, 1111, 0101, 0110, 1010, 1001</a:t>
            </a:r>
          </a:p>
          <a:p>
            <a:r>
              <a:rPr kumimoji="1" lang="en-US" altLang="ko-KR" dirty="0" smtClean="0"/>
              <a:t>Output : 6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7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3.</a:t>
            </a:r>
            <a:r>
              <a:rPr kumimoji="1" lang="ko-KR" altLang="en-US" dirty="0" smtClean="0"/>
              <a:t> 문제 풀기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가지 부분 문제로 나눠서 푼다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1)</a:t>
            </a:r>
            <a:r>
              <a:rPr kumimoji="1" lang="ko-KR" altLang="en-US" dirty="0" smtClean="0"/>
              <a:t> 처음과 끝 비트가 같을 때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나머지 비트들도 반으로 나눠졌을 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각 합이 같아야 한다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r>
              <a:rPr kumimoji="1" lang="en-US" altLang="ko-KR" dirty="0" smtClean="0"/>
              <a:t>2)</a:t>
            </a:r>
            <a:r>
              <a:rPr kumimoji="1" lang="ko-KR" altLang="en-US" dirty="0" smtClean="0"/>
              <a:t> 처음 비트가 </a:t>
            </a:r>
            <a:r>
              <a:rPr kumimoji="1" lang="en-US" altLang="ko-KR" dirty="0" smtClean="0"/>
              <a:t>0,</a:t>
            </a:r>
            <a:r>
              <a:rPr kumimoji="1" lang="ko-KR" altLang="en-US" dirty="0" smtClean="0"/>
              <a:t> 끝 비트가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일 때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나머지 비트들이 반으로 나눠졌을 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왼쪽 합이 오른쪽 합보다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커야한다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3)</a:t>
            </a:r>
            <a:r>
              <a:rPr kumimoji="1" lang="ko-KR" altLang="en-US" dirty="0" smtClean="0"/>
              <a:t> 처음 비트가 </a:t>
            </a:r>
            <a:r>
              <a:rPr kumimoji="1" lang="en-US" altLang="ko-KR" dirty="0" smtClean="0"/>
              <a:t>1,</a:t>
            </a:r>
            <a:r>
              <a:rPr kumimoji="1" lang="ko-KR" altLang="en-US" dirty="0" smtClean="0"/>
              <a:t> 끝 비트가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일 때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나머지 비트들이 반으로 나눠졌을 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왼쪽 합이 오른쪽 합보다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작아야 한다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64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3.</a:t>
            </a:r>
            <a:r>
              <a:rPr kumimoji="1" lang="ko-KR" altLang="en-US" dirty="0" smtClean="0"/>
              <a:t> 문제 풀기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1886744"/>
            <a:ext cx="8051800" cy="4229100"/>
          </a:xfrm>
        </p:spPr>
      </p:pic>
      <p:sp>
        <p:nvSpPr>
          <p:cNvPr id="5" name="텍스트 상자 4"/>
          <p:cNvSpPr txBox="1"/>
          <p:nvPr/>
        </p:nvSpPr>
        <p:spPr>
          <a:xfrm>
            <a:off x="6096000" y="588387"/>
            <a:ext cx="5149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de-DE" altLang="ko-KR" dirty="0" err="1" smtClean="0"/>
              <a:t>diff</a:t>
            </a:r>
            <a:r>
              <a:rPr lang="de-DE" altLang="ko-KR" dirty="0" smtClean="0"/>
              <a:t> </a:t>
            </a:r>
            <a:r>
              <a:rPr lang="de-DE" altLang="ko-KR" dirty="0" err="1"/>
              <a:t>is</a:t>
            </a:r>
            <a:r>
              <a:rPr lang="de-DE" altLang="ko-KR" dirty="0"/>
              <a:t> </a:t>
            </a:r>
            <a:r>
              <a:rPr lang="de-DE" altLang="ko-KR" dirty="0" err="1" smtClean="0"/>
              <a:t>difference</a:t>
            </a:r>
            <a:r>
              <a:rPr lang="de-DE" altLang="ko-KR" dirty="0" smtClean="0"/>
              <a:t> </a:t>
            </a:r>
            <a:r>
              <a:rPr lang="de-DE" altLang="ko-KR" dirty="0" err="1"/>
              <a:t>between</a:t>
            </a:r>
            <a:r>
              <a:rPr lang="de-DE" altLang="ko-KR" dirty="0"/>
              <a:t> sums </a:t>
            </a:r>
            <a:r>
              <a:rPr lang="de-DE" altLang="ko-KR" dirty="0" err="1"/>
              <a:t>of</a:t>
            </a:r>
            <a:r>
              <a:rPr lang="de-DE" altLang="ko-KR" dirty="0"/>
              <a:t> </a:t>
            </a:r>
            <a:r>
              <a:rPr lang="de-DE" altLang="ko-KR" dirty="0" err="1"/>
              <a:t>first</a:t>
            </a:r>
            <a:r>
              <a:rPr lang="de-DE" altLang="ko-KR" dirty="0"/>
              <a:t> </a:t>
            </a:r>
            <a:r>
              <a:rPr lang="de-DE" altLang="ko-KR" dirty="0" err="1"/>
              <a:t>n</a:t>
            </a:r>
            <a:r>
              <a:rPr lang="de-DE" altLang="ko-KR" dirty="0"/>
              <a:t> </a:t>
            </a:r>
            <a:r>
              <a:rPr lang="de-DE" altLang="ko-KR" dirty="0" err="1"/>
              <a:t>bits</a:t>
            </a:r>
            <a:endParaRPr lang="de-DE" altLang="ko-KR" dirty="0"/>
          </a:p>
          <a:p>
            <a:pPr fontAlgn="base"/>
            <a:r>
              <a:rPr lang="de-DE" altLang="ko-KR" dirty="0" err="1" smtClean="0"/>
              <a:t>and</a:t>
            </a:r>
            <a:r>
              <a:rPr lang="de-DE" altLang="ko-KR" dirty="0" smtClean="0"/>
              <a:t> </a:t>
            </a:r>
            <a:r>
              <a:rPr lang="de-DE" altLang="ko-KR" dirty="0"/>
              <a:t>last </a:t>
            </a:r>
            <a:r>
              <a:rPr lang="de-DE" altLang="ko-KR" dirty="0" err="1"/>
              <a:t>n</a:t>
            </a:r>
            <a:r>
              <a:rPr lang="de-DE" altLang="ko-KR" dirty="0"/>
              <a:t> </a:t>
            </a:r>
            <a:r>
              <a:rPr lang="de-DE" altLang="ko-KR" dirty="0" err="1"/>
              <a:t>bits</a:t>
            </a:r>
            <a:r>
              <a:rPr lang="de-DE" altLang="ko-KR" dirty="0"/>
              <a:t> i.e., </a:t>
            </a:r>
            <a:r>
              <a:rPr lang="de-DE" altLang="ko-KR" dirty="0" err="1"/>
              <a:t>dif</a:t>
            </a:r>
            <a:r>
              <a:rPr lang="de-DE" altLang="ko-KR" dirty="0"/>
              <a:t> = (</a:t>
            </a:r>
            <a:r>
              <a:rPr lang="de-DE" altLang="ko-KR" dirty="0" err="1"/>
              <a:t>Sum</a:t>
            </a:r>
            <a:r>
              <a:rPr lang="de-DE" altLang="ko-KR" dirty="0"/>
              <a:t> </a:t>
            </a:r>
            <a:r>
              <a:rPr lang="de-DE" altLang="ko-KR" dirty="0" err="1"/>
              <a:t>of</a:t>
            </a:r>
            <a:r>
              <a:rPr lang="de-DE" altLang="ko-KR" dirty="0"/>
              <a:t> </a:t>
            </a:r>
            <a:r>
              <a:rPr lang="de-DE" altLang="ko-KR" dirty="0" err="1"/>
              <a:t>first</a:t>
            </a:r>
            <a:r>
              <a:rPr lang="de-DE" altLang="ko-KR" dirty="0"/>
              <a:t> </a:t>
            </a:r>
            <a:r>
              <a:rPr lang="de-DE" altLang="ko-KR" dirty="0" err="1"/>
              <a:t>n</a:t>
            </a:r>
            <a:r>
              <a:rPr lang="de-DE" altLang="ko-KR" dirty="0"/>
              <a:t> </a:t>
            </a:r>
            <a:r>
              <a:rPr lang="de-DE" altLang="ko-KR" dirty="0" err="1"/>
              <a:t>bits</a:t>
            </a:r>
            <a:r>
              <a:rPr lang="de-DE" altLang="ko-KR" dirty="0"/>
              <a:t>) -</a:t>
            </a:r>
          </a:p>
          <a:p>
            <a:pPr fontAlgn="base"/>
            <a:r>
              <a:rPr lang="de-DE" altLang="ko-KR" dirty="0"/>
              <a:t>                              (</a:t>
            </a:r>
            <a:r>
              <a:rPr lang="de-DE" altLang="ko-KR" dirty="0" err="1"/>
              <a:t>Sum</a:t>
            </a:r>
            <a:r>
              <a:rPr lang="de-DE" altLang="ko-KR" dirty="0"/>
              <a:t> </a:t>
            </a:r>
            <a:r>
              <a:rPr lang="de-DE" altLang="ko-KR" dirty="0" err="1"/>
              <a:t>of</a:t>
            </a:r>
            <a:r>
              <a:rPr lang="de-DE" altLang="ko-KR" dirty="0"/>
              <a:t> last </a:t>
            </a:r>
            <a:r>
              <a:rPr lang="de-DE" altLang="ko-KR" dirty="0" err="1"/>
              <a:t>n</a:t>
            </a:r>
            <a:r>
              <a:rPr lang="de-DE" altLang="ko-KR" dirty="0"/>
              <a:t> </a:t>
            </a:r>
            <a:r>
              <a:rPr lang="de-DE" altLang="ko-KR" dirty="0" err="1"/>
              <a:t>bits</a:t>
            </a:r>
            <a:r>
              <a:rPr lang="de-DE" altLang="ko-KR" dirty="0"/>
              <a:t>)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9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42" y="0"/>
            <a:ext cx="6482408" cy="6567423"/>
          </a:xfrm>
        </p:spPr>
      </p:pic>
    </p:spTree>
    <p:extLst>
      <p:ext uri="{BB962C8B-B14F-4D97-AF65-F5344CB8AC3E}">
        <p14:creationId xmlns:p14="http://schemas.microsoft.com/office/powerpoint/2010/main" val="187488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DP</a:t>
            </a:r>
            <a:r>
              <a:rPr kumimoji="1" lang="ko-KR" altLang="en-US" smtClean="0"/>
              <a:t>로 풀기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34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4.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084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198</Words>
  <Application>Microsoft Macintosh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Count even length binary sequences with same sum of first and second half bits</vt:lpstr>
      <vt:lpstr>1. 문제 정의</vt:lpstr>
      <vt:lpstr>2. 예시</vt:lpstr>
      <vt:lpstr>3. 문제 풀기</vt:lpstr>
      <vt:lpstr>3. 문제 풀기</vt:lpstr>
      <vt:lpstr>PowerPoint 프레젠테이션</vt:lpstr>
      <vt:lpstr>DP로 풀기</vt:lpstr>
      <vt:lpstr>4. 정리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 even length binary sequences with same sum of first and second half bits</dc:title>
  <dc:creator>정혜진</dc:creator>
  <cp:lastModifiedBy>정혜진</cp:lastModifiedBy>
  <cp:revision>14</cp:revision>
  <dcterms:created xsi:type="dcterms:W3CDTF">2018-05-19T15:23:51Z</dcterms:created>
  <dcterms:modified xsi:type="dcterms:W3CDTF">2018-05-27T08:30:50Z</dcterms:modified>
</cp:coreProperties>
</file>