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6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FEF5-DEA3-A74B-B75A-852369CE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8AB8E-1F58-E540-9040-B1EA309B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B8563-2D53-3942-877C-4D5F0669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FC998-0A1A-0240-ACD2-46436469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CA920-26A2-5C49-B8B2-FF2EA83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50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8F9A5-5539-FF4C-A069-98B896AE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C4784-26AE-4649-82A9-C8357EB7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33C8C-FD23-2A43-B794-DEFB992B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65C2A-7070-E846-A965-B9368DDE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7D86-19C1-A34E-98BC-78780980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3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7B4747-FD4E-6941-A535-956A76621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8CF77-7AFB-874F-88A2-8C272E50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94D92-74F9-4441-AFC1-DD0016CA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CFF8E-6A7F-AF4E-98D4-6F912A7D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DCD2C-18A7-5745-B293-FA2EC6DB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42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F47D-2D3C-4B4B-BAEA-2C2C4794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49494-7623-9143-A952-A52A0FA5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48516-B907-4C4A-B792-EB06C882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BB715-0596-1F47-99D6-345A0256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1596D-BB2B-8740-A60C-7FE7885C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6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0321-0CC5-BE40-A2A0-FA8A429E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C8408-2781-0740-B784-0828DC80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8D796-87A8-4D44-BBFD-7E80DA33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139C9-B91E-3442-A934-2DB67E0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E635-0939-E549-A62C-BE6C800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95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6DA1-AC9D-DA41-AF21-E8CE7666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19F32-A1A3-CA4C-B227-57A77146A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EF9A1-3BE7-EC46-8A54-47AB6FD2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F98E-9B75-B442-8893-22E90DE6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1517F-53ED-7244-B120-771B7392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35108-C9DD-9842-A5C5-1548471D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80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345C8-5BC7-1640-83B3-EB9AA2F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14632-FD47-C248-9AD0-42872254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169E4-7DC5-5F4B-9DF8-F0044FCA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BEF0F-1738-DE4D-BA32-8E123B14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2E7DD-2FDC-CD4C-9562-7A668D738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C0A4F-4AB9-4147-922B-5C88B8EA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5049DE-7CDB-0D4F-B591-A35B6B88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42D74-BC27-C448-AA0B-BBE52274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26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EBAD-450B-2A46-8A1D-0D9EC57C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88053-49D9-3548-B437-7432F4F7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873B85-FFFB-D047-92A5-06DCE541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18447-4D65-A242-87FF-1ADD24AB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00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C229E9-5761-9043-8B9C-124D84DE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F61D4-17EF-D243-BCBD-04D4011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38329-705A-F744-B913-5BDB4A93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A36AC-945E-AA4E-825E-59D4C43C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046C0-45D7-E849-A737-4C8CF67A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D6812-7AD0-5B49-B865-60789C48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5C2F9-870B-E244-9506-AB512DC8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488EC-F186-CA4C-A585-C0B7619F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B75DB-9112-4849-9876-16937BC4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24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65602-C7D0-C741-8B66-7E6BFD57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F590F-0D1F-B342-A757-5B6738623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9251D-39DA-384F-A842-79899D7E9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CEE85-C959-9B44-B589-5AF00C6C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67FE1-BE9F-2441-9C80-656F66F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16D3A-C127-CA48-8B17-51176627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558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03601-28EA-9D4E-AF9B-3DC41143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74354-481F-AE4A-B29A-B0108832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B2438-2263-F546-9D2F-676BA2A95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2BA0-1289-2C43-B445-4F533404A51D}" type="datetimeFigureOut">
              <a:rPr kumimoji="1" lang="ko-KR" altLang="en-US" smtClean="0"/>
              <a:t>2018. 7. 1.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872AA-9D55-3B4F-9950-3FCB9F61A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614FF-DC29-114A-940C-D418AAF06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C64E-FCCB-224C-86B1-9A37F164A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552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aximum-subsequence-sum-such-that-no-three-are-consecutiv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3C6A0-E5B9-4440-89B5-0C655851B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Maximum subsequence sum such that no three are consecutive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4DD8A2-5879-154A-89B9-EBE90DE89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ko-KR" dirty="0">
                <a:hlinkClick r:id="rId2"/>
              </a:rPr>
              <a:t>https://www.geeksforgeeks.org/maximum-subsequence-sum-such-that-no-three-are-consecutive/</a:t>
            </a:r>
            <a:endParaRPr kumimoji="1" lang="en" altLang="ko-KR" dirty="0"/>
          </a:p>
          <a:p>
            <a:endParaRPr kumimoji="1" lang="en" altLang="ko-KR" dirty="0"/>
          </a:p>
          <a:p>
            <a:r>
              <a:rPr kumimoji="1" lang="ko-KR" altLang="en-US" dirty="0"/>
              <a:t>정혜진</a:t>
            </a:r>
          </a:p>
        </p:txBody>
      </p:sp>
    </p:spTree>
    <p:extLst>
      <p:ext uri="{BB962C8B-B14F-4D97-AF65-F5344CB8AC3E}">
        <p14:creationId xmlns:p14="http://schemas.microsoft.com/office/powerpoint/2010/main" val="406755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F8DE-21AD-604A-AB31-A3885F75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33EC5-87D2-704E-A400-35B51EF3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값들이 주어졌을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최대의 합을 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개를 연속해서 먹을 수 없다</a:t>
            </a:r>
            <a:r>
              <a:rPr kumimoji="1" lang="en-US" altLang="ko-KR" dirty="0"/>
              <a:t>!!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백준</a:t>
            </a:r>
            <a:r>
              <a:rPr kumimoji="1" lang="en-US" altLang="ko-KR" dirty="0"/>
              <a:t>) </a:t>
            </a:r>
            <a:r>
              <a:rPr kumimoji="1" lang="ko-KR" altLang="en-US" dirty="0"/>
              <a:t>포도주 시식과 같은 문제 </a:t>
            </a:r>
          </a:p>
        </p:txBody>
      </p:sp>
    </p:spTree>
    <p:extLst>
      <p:ext uri="{BB962C8B-B14F-4D97-AF65-F5344CB8AC3E}">
        <p14:creationId xmlns:p14="http://schemas.microsoft.com/office/powerpoint/2010/main" val="204826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2C71-6E61-744E-8F08-BFE34843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F56DA-3079-9F4A-B92C-6008415D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Input: 6, 10, 13, 9, 8, 1</a:t>
            </a:r>
          </a:p>
        </p:txBody>
      </p:sp>
    </p:spTree>
    <p:extLst>
      <p:ext uri="{BB962C8B-B14F-4D97-AF65-F5344CB8AC3E}">
        <p14:creationId xmlns:p14="http://schemas.microsoft.com/office/powerpoint/2010/main" val="316529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98234-4894-8548-A566-A9FAF054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79D43-56C3-814E-A3E8-6B56CD21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Input: 6, 10, 13, 9, 8, 1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Ouput</a:t>
            </a:r>
            <a:r>
              <a:rPr kumimoji="1" lang="en-US" altLang="ko-KR" dirty="0"/>
              <a:t>: 6+10+9+8 = 33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83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910DE-5AE5-DC4E-A954-1FC1D06A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5058D-EB02-3944-9A3B-DB423061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현 위치</a:t>
            </a:r>
            <a:r>
              <a:rPr kumimoji="1" lang="en-US" altLang="ko-KR" dirty="0"/>
              <a:t>(N)</a:t>
            </a:r>
            <a:r>
              <a:rPr kumimoji="1" lang="ko-KR" altLang="en-US" dirty="0"/>
              <a:t>와 연속해서 먹은 횟수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cnt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구한다</a:t>
            </a:r>
            <a:r>
              <a:rPr kumimoji="1" lang="en-US" altLang="ko-KR" dirty="0"/>
              <a:t>. get(</a:t>
            </a:r>
            <a:r>
              <a:rPr kumimoji="1" lang="en-US" altLang="ko-KR" dirty="0" err="1"/>
              <a:t>N,cnt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get(0,1)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시작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Base case</a:t>
            </a:r>
          </a:p>
          <a:p>
            <a:pPr lvl="1"/>
            <a:r>
              <a:rPr kumimoji="1" lang="en-US" altLang="ko-KR" dirty="0"/>
              <a:t>N &gt;= length(input) </a:t>
            </a:r>
            <a:r>
              <a:rPr kumimoji="1" lang="ko-KR" altLang="en-US" dirty="0"/>
              <a:t>일 때</a:t>
            </a:r>
            <a:r>
              <a:rPr kumimoji="1" lang="en-US" altLang="ko-KR" dirty="0"/>
              <a:t>, return input[N]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점화식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cnt</a:t>
            </a:r>
            <a:r>
              <a:rPr kumimoji="1" lang="en-US" altLang="ko-KR" dirty="0"/>
              <a:t>&gt;2 </a:t>
            </a:r>
            <a:r>
              <a:rPr kumimoji="1" lang="ko-KR" altLang="en-US" dirty="0"/>
              <a:t>일 때</a:t>
            </a:r>
            <a:r>
              <a:rPr kumimoji="1" lang="en-US" altLang="ko-KR" dirty="0"/>
              <a:t>	get(N+1, 1)</a:t>
            </a:r>
          </a:p>
          <a:p>
            <a:pPr lvl="1"/>
            <a:r>
              <a:rPr kumimoji="1" lang="en-US" altLang="ko-KR" dirty="0"/>
              <a:t>else		max(input[N]+get(N+1,cnt+1), get(N+1, 1))</a:t>
            </a:r>
          </a:p>
        </p:txBody>
      </p:sp>
    </p:spTree>
    <p:extLst>
      <p:ext uri="{BB962C8B-B14F-4D97-AF65-F5344CB8AC3E}">
        <p14:creationId xmlns:p14="http://schemas.microsoft.com/office/powerpoint/2010/main" val="19321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6372DC-6A53-B444-9E22-402ECF0EF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18" y="1118393"/>
            <a:ext cx="11034010" cy="4792550"/>
          </a:xfrm>
        </p:spPr>
      </p:pic>
    </p:spTree>
    <p:extLst>
      <p:ext uri="{BB962C8B-B14F-4D97-AF65-F5344CB8AC3E}">
        <p14:creationId xmlns:p14="http://schemas.microsoft.com/office/powerpoint/2010/main" val="194283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129</Words>
  <Application>Microsoft Macintosh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Maximum subsequence sum such that no three are consecutive</vt:lpstr>
      <vt:lpstr>문제 정의</vt:lpstr>
      <vt:lpstr>예제</vt:lpstr>
      <vt:lpstr>예제</vt:lpstr>
      <vt:lpstr>풀이</vt:lpstr>
      <vt:lpstr>PowerPoint 프레젠테이션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subsequence sum such that no three are consecutive</dc:title>
  <dc:creator>정혜진</dc:creator>
  <cp:lastModifiedBy>정혜진</cp:lastModifiedBy>
  <cp:revision>6</cp:revision>
  <dcterms:created xsi:type="dcterms:W3CDTF">2018-06-27T04:25:46Z</dcterms:created>
  <dcterms:modified xsi:type="dcterms:W3CDTF">2018-07-01T09:34:34Z</dcterms:modified>
</cp:coreProperties>
</file>