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622E7-1714-9543-9DCD-0E29B2E99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DDC2C4-6CB3-D847-A5FB-02AB99B4E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D48C5-C922-9548-BA96-CEC2E35C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EF27-DEEF-FD4F-9B3B-0E37FC8E2B7F}" type="datetimeFigureOut">
              <a:rPr kumimoji="1" lang="ko-KR" altLang="en-US" smtClean="0"/>
              <a:t>2018. 7. 15.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046E9-9D67-6F49-B489-9EC5912A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D524E-E2DA-AE48-B85C-13A0894E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E7AF-4565-6C47-A283-8CBF5D2724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472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C497-CFDF-E64C-8978-610B1391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9BDFFA-0E8F-A24B-B412-87AE8677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35864-6CE6-F149-B9AF-BE3656C5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EF27-DEEF-FD4F-9B3B-0E37FC8E2B7F}" type="datetimeFigureOut">
              <a:rPr kumimoji="1" lang="ko-KR" altLang="en-US" smtClean="0"/>
              <a:t>2018. 7. 15.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5D31-B30F-0447-A399-FAAC90B9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8EF83-4C82-8044-8A4C-22B31078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E7AF-4565-6C47-A283-8CBF5D2724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43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BC8589-C19D-DA4B-9174-FE458E3C9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2287AC-4E91-DF4D-949F-BC0643256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C1848-1372-C147-BAEB-42EAB41F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EF27-DEEF-FD4F-9B3B-0E37FC8E2B7F}" type="datetimeFigureOut">
              <a:rPr kumimoji="1" lang="ko-KR" altLang="en-US" smtClean="0"/>
              <a:t>2018. 7. 15.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8DE5F-A58B-7744-ADC8-A8DADF6C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73CDA-4DDD-7841-8812-59FA12B4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E7AF-4565-6C47-A283-8CBF5D2724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75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509FF-1DEB-7046-8AD2-97AEF5C8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CA02F-2284-9A4F-B7B4-8F71F77D4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AAF49-5914-8749-942F-3E232F00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EF27-DEEF-FD4F-9B3B-0E37FC8E2B7F}" type="datetimeFigureOut">
              <a:rPr kumimoji="1" lang="ko-KR" altLang="en-US" smtClean="0"/>
              <a:t>2018. 7. 15.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67AEE-EABE-9146-BFA9-0233F4EE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A6D48-8D29-B940-8162-54022084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E7AF-4565-6C47-A283-8CBF5D2724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03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DE013-DC69-8E44-B6B2-A8E23AA2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15D6BD-7091-A140-AB10-99898AC29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71CFC-7D5D-E641-86FA-7A58BED3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EF27-DEEF-FD4F-9B3B-0E37FC8E2B7F}" type="datetimeFigureOut">
              <a:rPr kumimoji="1" lang="ko-KR" altLang="en-US" smtClean="0"/>
              <a:t>2018. 7. 15.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5040A-F301-974C-8857-3C497C6B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9AC11-ED2A-364F-A307-2FEE0661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E7AF-4565-6C47-A283-8CBF5D2724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99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4C9D-2F6A-8740-937E-D57B5490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7B81-7796-7F49-931C-DB515955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F1E649-A2BF-FF42-8B69-6AC0C252F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644BE-A16F-1C44-A628-A222C359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EF27-DEEF-FD4F-9B3B-0E37FC8E2B7F}" type="datetimeFigureOut">
              <a:rPr kumimoji="1" lang="ko-KR" altLang="en-US" smtClean="0"/>
              <a:t>2018. 7. 15.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EFC57-1C87-8B44-8201-84808958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788BC4-461C-804D-9C1A-F132E1D3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E7AF-4565-6C47-A283-8CBF5D2724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138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9580D-0B18-B144-97ED-E5315B83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45E63-9AB2-3D4E-AC16-4A4A8299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8F89F5-E128-344E-8463-D4C09054C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F59BB1-5377-0D43-9F84-2F4039917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8277F8-1FFE-3B44-BC55-09A138F2E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80E4AB-C883-4B45-8094-6765FB5B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EF27-DEEF-FD4F-9B3B-0E37FC8E2B7F}" type="datetimeFigureOut">
              <a:rPr kumimoji="1" lang="ko-KR" altLang="en-US" smtClean="0"/>
              <a:t>2018. 7. 15.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30A01F-03FC-F840-8050-5CD382DB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837D26-4BAF-4A41-A6DF-373AEE9F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E7AF-4565-6C47-A283-8CBF5D2724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128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702CE-B45B-0347-9551-0EB77DB7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A4264F-5C8A-3644-A558-E9D23CC2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EF27-DEEF-FD4F-9B3B-0E37FC8E2B7F}" type="datetimeFigureOut">
              <a:rPr kumimoji="1" lang="ko-KR" altLang="en-US" smtClean="0"/>
              <a:t>2018. 7. 15.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8255D2-E641-2644-AA55-FE6A5AED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28A37E-DE8A-8B43-A18F-B839CFEE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E7AF-4565-6C47-A283-8CBF5D2724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920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6300F-926A-A94C-93DC-85E1F92F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EF27-DEEF-FD4F-9B3B-0E37FC8E2B7F}" type="datetimeFigureOut">
              <a:rPr kumimoji="1" lang="ko-KR" altLang="en-US" smtClean="0"/>
              <a:t>2018. 7. 15.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E2FE18-1597-394A-93F9-85FBAC7C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301F3D-DCBA-104C-A704-897048D7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E7AF-4565-6C47-A283-8CBF5D2724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61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88E23-96DB-D74B-BB87-9BC71722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58BBF-C546-354E-AB31-F70E8FC70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8E380-444D-7347-A81B-B010D234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C41693-E617-6F4B-A5D0-F7EA17FB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EF27-DEEF-FD4F-9B3B-0E37FC8E2B7F}" type="datetimeFigureOut">
              <a:rPr kumimoji="1" lang="ko-KR" altLang="en-US" smtClean="0"/>
              <a:t>2018. 7. 15.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36F1E-53C2-0B4A-80BC-A0B2BA55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83D313-21B5-5A47-9C45-7DBE917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E7AF-4565-6C47-A283-8CBF5D2724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312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F3056-B62B-7E45-B92F-19B55305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DB5535-327C-D543-8B61-F90FFC739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39A10-83E0-4446-8C60-FCC9F0FD7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04BB0-184D-F149-8DD8-CC82FBED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EF27-DEEF-FD4F-9B3B-0E37FC8E2B7F}" type="datetimeFigureOut">
              <a:rPr kumimoji="1" lang="ko-KR" altLang="en-US" smtClean="0"/>
              <a:t>2018. 7. 15.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6AFFD-D223-4948-9B95-116EB986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54953-9458-6346-90FF-F9E90C94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E7AF-4565-6C47-A283-8CBF5D2724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946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2FBB7E-F00F-4B48-9AA6-0F4453A6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FACB0-F05B-CF4D-A9B3-C05309D54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0D7B7-4524-1143-B1B4-D3E66B64A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2EF27-DEEF-FD4F-9B3B-0E37FC8E2B7F}" type="datetimeFigureOut">
              <a:rPr kumimoji="1" lang="ko-KR" altLang="en-US" smtClean="0"/>
              <a:t>2018. 7. 15.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09BF0-B58E-3B43-86FB-4231E879A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8B71C-0367-8E46-B79E-D84693A85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BE7AF-4565-6C47-A283-8CBF5D2724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210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aximum-sum-bi-tonic-sub-sequenc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629FC-567C-3D40-A827-C148928CD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Maximum sum Bi-tonic Sub-sequence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612455-D62C-4F4D-8EBD-91F64503F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21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kumimoji="1" lang="en" altLang="ko-KR" dirty="0">
                <a:hlinkClick r:id="rId2"/>
              </a:rPr>
              <a:t>https://www.geeksforgeeks.org/maximum-sum-bi-tonic-sub-sequence/</a:t>
            </a:r>
            <a:endParaRPr kumimoji="1" lang="en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정혜진</a:t>
            </a: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177865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FB981-676F-D642-B1D3-F0EA3011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 </a:t>
            </a:r>
            <a:r>
              <a:rPr kumimoji="1" lang="ko-KR" altLang="en-US" dirty="0"/>
              <a:t>문제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F34CE-4FFF-B346-B8AA-63194B25F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주어진 입력 배열에서 가장 큰 </a:t>
            </a:r>
            <a:r>
              <a:rPr kumimoji="1" lang="ko-KR" altLang="en-US" dirty="0" err="1"/>
              <a:t>바이토닉</a:t>
            </a:r>
            <a:r>
              <a:rPr kumimoji="1" lang="ko-KR" altLang="en-US" dirty="0"/>
              <a:t> 수열의 합을 찾는다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806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8602A-86E9-E448-9244-AAF9C656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1B601-C76E-644F-826E-6BCEF89F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 err="1"/>
              <a:t>바이토닉</a:t>
            </a:r>
            <a:r>
              <a:rPr kumimoji="1" lang="ko-KR" altLang="en-US" dirty="0"/>
              <a:t> 수열이란</a:t>
            </a:r>
            <a:endParaRPr kumimoji="1" lang="en-US" altLang="ko-KR" dirty="0"/>
          </a:p>
          <a:p>
            <a:r>
              <a:rPr kumimoji="1" lang="ko-KR" altLang="en-US" dirty="0"/>
              <a:t>처음에는 계속해서 증가하고 그 다음엔 계속해서 감소하는 수열을 말한다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28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8602A-86E9-E448-9244-AAF9C656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1B601-C76E-644F-826E-6BCEF89F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 err="1"/>
              <a:t>바이토닉</a:t>
            </a:r>
            <a:r>
              <a:rPr kumimoji="1" lang="ko-KR" altLang="en-US" dirty="0"/>
              <a:t> 수열이란</a:t>
            </a:r>
            <a:endParaRPr kumimoji="1" lang="en-US" altLang="ko-KR" dirty="0"/>
          </a:p>
          <a:p>
            <a:r>
              <a:rPr kumimoji="1" lang="ko-KR" altLang="en-US" dirty="0"/>
              <a:t>처음에는 계속해서 증가하고 그 다음엔 계속해서 감소하는 수열을 말한다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{1,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10,</a:t>
            </a:r>
            <a:r>
              <a:rPr kumimoji="1" lang="ko-KR" altLang="en-US" dirty="0"/>
              <a:t> </a:t>
            </a:r>
            <a:r>
              <a:rPr kumimoji="1" lang="en-US" altLang="ko-KR" dirty="0"/>
              <a:t>30,</a:t>
            </a:r>
            <a:r>
              <a:rPr kumimoji="1" lang="ko-KR" altLang="en-US" dirty="0"/>
              <a:t> </a:t>
            </a:r>
            <a:r>
              <a:rPr kumimoji="1" lang="en-US" altLang="ko-KR" dirty="0"/>
              <a:t>45,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20,</a:t>
            </a:r>
            <a:r>
              <a:rPr kumimoji="1" lang="ko-KR" altLang="en-US" dirty="0"/>
              <a:t> </a:t>
            </a:r>
            <a:r>
              <a:rPr kumimoji="1" lang="en-US" altLang="ko-KR" dirty="0"/>
              <a:t>9}</a:t>
            </a:r>
          </a:p>
          <a:p>
            <a:r>
              <a:rPr kumimoji="1" lang="en-US" altLang="ko-KR" dirty="0"/>
              <a:t>{80,</a:t>
            </a:r>
            <a:r>
              <a:rPr kumimoji="1" lang="ko-KR" altLang="en-US" dirty="0"/>
              <a:t> </a:t>
            </a:r>
            <a:r>
              <a:rPr kumimoji="1" lang="en-US" altLang="ko-KR" dirty="0"/>
              <a:t>60,</a:t>
            </a:r>
            <a:r>
              <a:rPr kumimoji="1" lang="ko-KR" altLang="en-US" dirty="0"/>
              <a:t> </a:t>
            </a:r>
            <a:r>
              <a:rPr kumimoji="1" lang="en-US" altLang="ko-KR" dirty="0"/>
              <a:t>30,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10}</a:t>
            </a:r>
          </a:p>
          <a:p>
            <a:r>
              <a:rPr kumimoji="1" lang="en-US" altLang="ko-KR" dirty="0"/>
              <a:t>{10,</a:t>
            </a:r>
            <a:r>
              <a:rPr kumimoji="1" lang="ko-KR" altLang="en-US" dirty="0"/>
              <a:t> </a:t>
            </a:r>
            <a:r>
              <a:rPr kumimoji="1" lang="en-US" altLang="ko-KR" dirty="0"/>
              <a:t>30,</a:t>
            </a:r>
            <a:r>
              <a:rPr kumimoji="1" lang="ko-KR" altLang="en-US" dirty="0"/>
              <a:t> </a:t>
            </a:r>
            <a:r>
              <a:rPr kumimoji="1" lang="en-US" altLang="ko-KR" dirty="0"/>
              <a:t>60,</a:t>
            </a:r>
            <a:r>
              <a:rPr kumimoji="1" lang="ko-KR" altLang="en-US" dirty="0"/>
              <a:t> </a:t>
            </a:r>
            <a:r>
              <a:rPr kumimoji="1" lang="en-US" altLang="ko-KR" dirty="0"/>
              <a:t>80}</a:t>
            </a:r>
          </a:p>
        </p:txBody>
      </p:sp>
    </p:spTree>
    <p:extLst>
      <p:ext uri="{BB962C8B-B14F-4D97-AF65-F5344CB8AC3E}">
        <p14:creationId xmlns:p14="http://schemas.microsoft.com/office/powerpoint/2010/main" val="64695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5516D-0FB3-D54A-89C6-C9B6E25D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3EF3D-8728-1746-AA92-B20A8C1E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Input: {1, 15, 51, 45, 33, 100, 12, 18, 0}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위의 입력으로 만들 수 있는 </a:t>
            </a:r>
            <a:r>
              <a:rPr kumimoji="1" lang="ko-KR" altLang="en-US" dirty="0" err="1"/>
              <a:t>바이토닉</a:t>
            </a:r>
            <a:r>
              <a:rPr kumimoji="1" lang="ko-KR" altLang="en-US" dirty="0"/>
              <a:t> 수열들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 중에서 가장 큰 합을 아웃풋으로 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Output: 194		//</a:t>
            </a:r>
            <a:r>
              <a:rPr lang="ko-KR" altLang="en-US" dirty="0"/>
              <a:t> </a:t>
            </a:r>
            <a:r>
              <a:rPr lang="en-US" altLang="ko-KR" dirty="0"/>
              <a:t>1 + 15 + 51 + 100 + 18 + 9 = 194 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EFA5AA-3117-F84F-B3C0-DED2161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3537744"/>
            <a:ext cx="34544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2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0F3D3-31D2-9E41-9926-784C038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</a:t>
            </a:r>
            <a:r>
              <a:rPr kumimoji="1" lang="ko-KR" altLang="en-US" dirty="0"/>
              <a:t>풀이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13F5128-9356-2F48-835E-DA8441F48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1991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044762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759894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689912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6931567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82224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830027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1064415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343474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4236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928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D172FC-9217-934F-879F-14D8536B0739}"/>
              </a:ext>
            </a:extLst>
          </p:cNvPr>
          <p:cNvSpPr txBox="1"/>
          <p:nvPr/>
        </p:nvSpPr>
        <p:spPr>
          <a:xfrm>
            <a:off x="838200" y="169068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Arr</a:t>
            </a:r>
            <a:r>
              <a:rPr kumimoji="1" lang="en-US" altLang="ko-KR" dirty="0"/>
              <a:t>[]</a:t>
            </a:r>
            <a:endParaRPr kumimoji="1" lang="ko-KR" altLang="en-US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AD0E05C1-4E10-9A44-B3B9-85E44AB1E25A}"/>
              </a:ext>
            </a:extLst>
          </p:cNvPr>
          <p:cNvGraphicFramePr>
            <a:graphicFrameLocks/>
          </p:cNvGraphicFramePr>
          <p:nvPr/>
        </p:nvGraphicFramePr>
        <p:xfrm>
          <a:off x="838200" y="382090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044762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759894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689912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6931567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82224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830027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1064415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343474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4236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92836"/>
                  </a:ext>
                </a:extLst>
              </a:tr>
            </a:tbl>
          </a:graphicData>
        </a:graphic>
      </p:graphicFrame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70A349DA-4983-234D-85E6-AEA657CAAD56}"/>
              </a:ext>
            </a:extLst>
          </p:cNvPr>
          <p:cNvGraphicFramePr>
            <a:graphicFrameLocks/>
          </p:cNvGraphicFramePr>
          <p:nvPr/>
        </p:nvGraphicFramePr>
        <p:xfrm>
          <a:off x="838200" y="552189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044762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759894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689912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6931567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82224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830027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1064415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343474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4236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92836"/>
                  </a:ext>
                </a:extLst>
              </a:tr>
            </a:tbl>
          </a:graphicData>
        </a:graphic>
      </p:graphicFrame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A280210B-D049-BC4A-86EB-929D238F8B23}"/>
              </a:ext>
            </a:extLst>
          </p:cNvPr>
          <p:cNvSpPr/>
          <p:nvPr/>
        </p:nvSpPr>
        <p:spPr>
          <a:xfrm>
            <a:off x="838199" y="3307150"/>
            <a:ext cx="2777359" cy="451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왼쪽 화살표[L] 10">
            <a:extLst>
              <a:ext uri="{FF2B5EF4-FFF2-40B4-BE49-F238E27FC236}">
                <a16:creationId xmlns:a16="http://schemas.microsoft.com/office/drawing/2014/main" id="{E4EB7FBD-F59C-0941-9638-574097311C59}"/>
              </a:ext>
            </a:extLst>
          </p:cNvPr>
          <p:cNvSpPr/>
          <p:nvPr/>
        </p:nvSpPr>
        <p:spPr>
          <a:xfrm>
            <a:off x="8621110" y="4939862"/>
            <a:ext cx="2732690" cy="487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DEA58-20DE-CF42-8783-DC05F5B02EC9}"/>
              </a:ext>
            </a:extLst>
          </p:cNvPr>
          <p:cNvSpPr txBox="1"/>
          <p:nvPr/>
        </p:nvSpPr>
        <p:spPr>
          <a:xfrm>
            <a:off x="838199" y="295752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MSIBS[]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D98BD-1689-5D4F-8317-BC97A4EF701D}"/>
              </a:ext>
            </a:extLst>
          </p:cNvPr>
          <p:cNvSpPr txBox="1"/>
          <p:nvPr/>
        </p:nvSpPr>
        <p:spPr>
          <a:xfrm>
            <a:off x="838199" y="508924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MSDBS[]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E5DA0-9FDB-B444-B640-C9DAAA49ADE9}"/>
              </a:ext>
            </a:extLst>
          </p:cNvPr>
          <p:cNvSpPr txBox="1"/>
          <p:nvPr/>
        </p:nvSpPr>
        <p:spPr>
          <a:xfrm>
            <a:off x="6369269" y="930027"/>
            <a:ext cx="1891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/>
              <a:t>LIS!!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0311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0F3D3-31D2-9E41-9926-784C038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</a:t>
            </a:r>
            <a:r>
              <a:rPr kumimoji="1" lang="ko-KR" altLang="en-US" dirty="0"/>
              <a:t>풀이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13F5128-9356-2F48-835E-DA8441F48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958100"/>
              </p:ext>
            </p:extLst>
          </p:nvPr>
        </p:nvGraphicFramePr>
        <p:xfrm>
          <a:off x="838200" y="211991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044762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759894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689912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6931567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82224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830027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1064415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343474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4236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928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D172FC-9217-934F-879F-14D8536B0739}"/>
              </a:ext>
            </a:extLst>
          </p:cNvPr>
          <p:cNvSpPr txBox="1"/>
          <p:nvPr/>
        </p:nvSpPr>
        <p:spPr>
          <a:xfrm>
            <a:off x="838200" y="169068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Arr</a:t>
            </a:r>
            <a:r>
              <a:rPr kumimoji="1" lang="en-US" altLang="ko-KR" dirty="0"/>
              <a:t>[]</a:t>
            </a:r>
            <a:endParaRPr kumimoji="1" lang="ko-KR" altLang="en-US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AD0E05C1-4E10-9A44-B3B9-85E44AB1E2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325487"/>
              </p:ext>
            </p:extLst>
          </p:nvPr>
        </p:nvGraphicFramePr>
        <p:xfrm>
          <a:off x="838200" y="304475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044762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759894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689912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6931567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82224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830027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1064415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343474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4236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92836"/>
                  </a:ext>
                </a:extLst>
              </a:tr>
            </a:tbl>
          </a:graphicData>
        </a:graphic>
      </p:graphicFrame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70A349DA-4983-234D-85E6-AEA657CAAD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608214"/>
              </p:ext>
            </p:extLst>
          </p:nvPr>
        </p:nvGraphicFramePr>
        <p:xfrm>
          <a:off x="838199" y="4113509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044762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759894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689912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6931567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82224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830027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1064415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343474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4236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928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FDEA58-20DE-CF42-8783-DC05F5B02EC9}"/>
              </a:ext>
            </a:extLst>
          </p:cNvPr>
          <p:cNvSpPr txBox="1"/>
          <p:nvPr/>
        </p:nvSpPr>
        <p:spPr>
          <a:xfrm>
            <a:off x="838199" y="264691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MSIBS[]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D98BD-1689-5D4F-8317-BC97A4EF701D}"/>
              </a:ext>
            </a:extLst>
          </p:cNvPr>
          <p:cNvSpPr txBox="1"/>
          <p:nvPr/>
        </p:nvSpPr>
        <p:spPr>
          <a:xfrm>
            <a:off x="838198" y="3680859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MSDBS[]</a:t>
            </a:r>
            <a:endParaRPr kumimoji="1" lang="ko-KR" altLang="en-US" dirty="0"/>
          </a:p>
        </p:txBody>
      </p:sp>
      <p:graphicFrame>
        <p:nvGraphicFramePr>
          <p:cNvPr id="14" name="내용 개체 틀 3">
            <a:extLst>
              <a:ext uri="{FF2B5EF4-FFF2-40B4-BE49-F238E27FC236}">
                <a16:creationId xmlns:a16="http://schemas.microsoft.com/office/drawing/2014/main" id="{8FADAEF2-FA16-A344-A14A-298FB39FDB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124359"/>
              </p:ext>
            </p:extLst>
          </p:nvPr>
        </p:nvGraphicFramePr>
        <p:xfrm>
          <a:off x="838199" y="5854942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044762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759894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689912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6931567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82224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830027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1064415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343474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4236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928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AA1CE9D-8E66-5C4E-9220-E351FC7CB920}"/>
              </a:ext>
            </a:extLst>
          </p:cNvPr>
          <p:cNvSpPr txBox="1"/>
          <p:nvPr/>
        </p:nvSpPr>
        <p:spPr>
          <a:xfrm>
            <a:off x="838198" y="5422292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MSIBS[] + MSDBS – </a:t>
            </a:r>
            <a:r>
              <a:rPr kumimoji="1" lang="en-US" altLang="ko-KR" dirty="0" err="1"/>
              <a:t>Arr</a:t>
            </a:r>
            <a:r>
              <a:rPr kumimoji="1" lang="en-US" altLang="ko-KR" dirty="0"/>
              <a:t>[]</a:t>
            </a:r>
            <a:endParaRPr kumimoji="1" lang="ko-KR" altLang="en-US" dirty="0"/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273A8C49-CD81-1B4D-97B7-C64B0CD99633}"/>
              </a:ext>
            </a:extLst>
          </p:cNvPr>
          <p:cNvSpPr/>
          <p:nvPr/>
        </p:nvSpPr>
        <p:spPr>
          <a:xfrm>
            <a:off x="5076497" y="4771697"/>
            <a:ext cx="1849821" cy="861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29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0F3D3-31D2-9E41-9926-784C038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</a:t>
            </a:r>
            <a:r>
              <a:rPr kumimoji="1" lang="ko-KR" altLang="en-US" dirty="0"/>
              <a:t>풀이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13F5128-9356-2F48-835E-DA8441F48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1991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044762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759894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689912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6931567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82224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830027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1064415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343474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4236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928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D172FC-9217-934F-879F-14D8536B0739}"/>
              </a:ext>
            </a:extLst>
          </p:cNvPr>
          <p:cNvSpPr txBox="1"/>
          <p:nvPr/>
        </p:nvSpPr>
        <p:spPr>
          <a:xfrm>
            <a:off x="838200" y="169068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Arr</a:t>
            </a:r>
            <a:r>
              <a:rPr kumimoji="1" lang="en-US" altLang="ko-KR" dirty="0"/>
              <a:t>[]</a:t>
            </a:r>
            <a:endParaRPr kumimoji="1" lang="ko-KR" altLang="en-US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AD0E05C1-4E10-9A44-B3B9-85E44AB1E25A}"/>
              </a:ext>
            </a:extLst>
          </p:cNvPr>
          <p:cNvGraphicFramePr>
            <a:graphicFrameLocks/>
          </p:cNvGraphicFramePr>
          <p:nvPr/>
        </p:nvGraphicFramePr>
        <p:xfrm>
          <a:off x="838200" y="304475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044762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759894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689912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6931567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82224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830027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1064415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343474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4236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92836"/>
                  </a:ext>
                </a:extLst>
              </a:tr>
            </a:tbl>
          </a:graphicData>
        </a:graphic>
      </p:graphicFrame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70A349DA-4983-234D-85E6-AEA657CAAD56}"/>
              </a:ext>
            </a:extLst>
          </p:cNvPr>
          <p:cNvGraphicFramePr>
            <a:graphicFrameLocks/>
          </p:cNvGraphicFramePr>
          <p:nvPr/>
        </p:nvGraphicFramePr>
        <p:xfrm>
          <a:off x="838199" y="4113509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044762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759894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689912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6931567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82224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830027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1064415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343474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4236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928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FDEA58-20DE-CF42-8783-DC05F5B02EC9}"/>
              </a:ext>
            </a:extLst>
          </p:cNvPr>
          <p:cNvSpPr txBox="1"/>
          <p:nvPr/>
        </p:nvSpPr>
        <p:spPr>
          <a:xfrm>
            <a:off x="838199" y="264691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MSIBS[]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D98BD-1689-5D4F-8317-BC97A4EF701D}"/>
              </a:ext>
            </a:extLst>
          </p:cNvPr>
          <p:cNvSpPr txBox="1"/>
          <p:nvPr/>
        </p:nvSpPr>
        <p:spPr>
          <a:xfrm>
            <a:off x="838198" y="3680859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MSDBS[]</a:t>
            </a:r>
            <a:endParaRPr kumimoji="1" lang="ko-KR" altLang="en-US" dirty="0"/>
          </a:p>
        </p:txBody>
      </p:sp>
      <p:graphicFrame>
        <p:nvGraphicFramePr>
          <p:cNvPr id="14" name="내용 개체 틀 3">
            <a:extLst>
              <a:ext uri="{FF2B5EF4-FFF2-40B4-BE49-F238E27FC236}">
                <a16:creationId xmlns:a16="http://schemas.microsoft.com/office/drawing/2014/main" id="{8FADAEF2-FA16-A344-A14A-298FB39FDB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906812"/>
              </p:ext>
            </p:extLst>
          </p:nvPr>
        </p:nvGraphicFramePr>
        <p:xfrm>
          <a:off x="838199" y="5854942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044762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759894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689912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6931567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82224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830027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1064415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343474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4236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194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928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AA1CE9D-8E66-5C4E-9220-E351FC7CB920}"/>
              </a:ext>
            </a:extLst>
          </p:cNvPr>
          <p:cNvSpPr txBox="1"/>
          <p:nvPr/>
        </p:nvSpPr>
        <p:spPr>
          <a:xfrm>
            <a:off x="838198" y="5422292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MSIBS[] + MSDBS – </a:t>
            </a:r>
            <a:r>
              <a:rPr kumimoji="1" lang="en-US" altLang="ko-KR" dirty="0" err="1"/>
              <a:t>Arr</a:t>
            </a:r>
            <a:r>
              <a:rPr kumimoji="1" lang="en-US" altLang="ko-KR" dirty="0"/>
              <a:t>[]</a:t>
            </a:r>
            <a:endParaRPr kumimoji="1" lang="ko-KR" altLang="en-US" dirty="0"/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273A8C49-CD81-1B4D-97B7-C64B0CD99633}"/>
              </a:ext>
            </a:extLst>
          </p:cNvPr>
          <p:cNvSpPr/>
          <p:nvPr/>
        </p:nvSpPr>
        <p:spPr>
          <a:xfrm>
            <a:off x="5076497" y="4771697"/>
            <a:ext cx="1849821" cy="861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31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270</Words>
  <Application>Microsoft Macintosh PowerPoint</Application>
  <PresentationFormat>와이드스크린</PresentationFormat>
  <Paragraphs>138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Maximum sum Bi-tonic Sub-sequence</vt:lpstr>
      <vt:lpstr>1. 문제 정의</vt:lpstr>
      <vt:lpstr>PowerPoint 프레젠테이션</vt:lpstr>
      <vt:lpstr>PowerPoint 프레젠테이션</vt:lpstr>
      <vt:lpstr>2. 예제</vt:lpstr>
      <vt:lpstr>3. 풀이</vt:lpstr>
      <vt:lpstr>3. 풀이</vt:lpstr>
      <vt:lpstr>3. 풀이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sum Bi-tonic Sub-sequence</dc:title>
  <dc:creator>정혜진</dc:creator>
  <cp:lastModifiedBy>정혜진</cp:lastModifiedBy>
  <cp:revision>8</cp:revision>
  <dcterms:created xsi:type="dcterms:W3CDTF">2018-07-07T15:19:57Z</dcterms:created>
  <dcterms:modified xsi:type="dcterms:W3CDTF">2018-07-15T09:17:57Z</dcterms:modified>
</cp:coreProperties>
</file>