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A9ED-2084-9848-8AA6-91F2542CE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BA03B1-092D-314D-973D-CC5D44D8A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930F-85CE-1240-8817-ACE6421E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4FB10-565F-0944-8AD4-C8FDC43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559AA-740A-7243-9325-903E4DF2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16E82-7A57-834D-BFE5-A37477C6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51909-C3FE-1E4A-A9B9-4B9B2D69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390B3-BC13-DA44-95FA-997B0343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76ADF-F1B7-1245-91AD-CD371B51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91FEF-5D68-0645-97EB-2C35DF2A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92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F0813A-8A0C-6842-9839-1D55D8F5D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8B466-F10F-7746-AF45-88702B74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E373A-C117-4448-B287-E4C18208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5E3F6-606E-EF4A-A01C-44771657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CB60C-3AFA-4A46-8454-9947A4D7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8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36454-FEE4-E540-9CC5-26FA75A8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D04CA-E594-5E46-A53B-D3E8FE92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DAC15-3B76-4645-90AB-BDCAE289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54C69-646F-8249-8E15-6F69C38B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7FDA2-125A-BC48-99AD-5DAA36EF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54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7F704-4B74-7B41-8435-522198F0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D9CE2-952F-7F40-B93A-18B69D88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B66A0-E84B-164B-9A07-DF92480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DA3F2-3732-0847-93A5-462BAE05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70D5E-4730-7D49-82B1-A9D0C457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6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89A33-F285-C141-B397-F9CFED86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AA18D-8B53-074D-8887-45DBA7EC0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25536-27F8-4043-A16E-5077054E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8712A-5827-F742-9E20-7FF0D94E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568DC-8B55-7749-9E16-AB42B7F3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17170-22CA-304B-8DB7-0EB88BEC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46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059DD-1CAB-1646-80A5-D684B6F0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73002-BDE7-3140-BA16-85C41314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E84CE-0462-CC4D-8681-75E4C0ED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14AA-71F9-994C-80B3-7A24A4A6A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E66273-AC06-1446-A4F9-5506A8B4D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A1D86-4DB3-1547-9A0C-63864B4C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5B448A-9929-D341-B236-BBA1961C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ADB044-BC4B-584E-8C4F-A45AE6CC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6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CB06-A394-F44C-9FB9-076D3D1F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FBF816-196A-CC4D-BCD1-408BBDAD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FCE89-EA17-A942-90DD-B14A7045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B8342B-365E-944B-ABB5-BA8944C9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06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E4C3EB-514C-B149-8189-0313B0BA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C9CB5-46DD-9046-8D21-60837EA8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C36DA-5FDE-9F42-80FE-15DA45C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9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7ABF0-FEF5-7E44-8034-F7A25FFC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2E43E-6F62-6E4D-AFA3-A2BA84D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BDD61-EAF7-9448-B9CB-651056B1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5F774-A4D9-E249-A28B-F31863ED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4B04A-36BC-6C4A-A97D-09250315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56BF1-D5A7-8645-A60D-6BFEEB75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55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E3309-B7CE-6948-89A4-C5D9866F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D7342-D0E5-E14D-9060-38A8AA56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A2593-D6E4-394E-9BB1-7B04C5AB6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1C662-BB03-2040-B725-031301AF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4F9F1-4443-B542-BCB0-3EDA423A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B7452-8E60-A04C-9965-710500B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40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5F1BAA-2711-354F-AFDC-11DE7545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95211-F4C4-494D-866D-1002FC37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BC4B3-1931-CD41-B7F7-02E01B52F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9273-A13A-0F46-8F5F-520689AD1C5A}" type="datetimeFigureOut">
              <a:rPr kumimoji="1" lang="ko-KR" altLang="en-US" smtClean="0"/>
              <a:t>2018. 8. 1.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EA9F9-75DC-DE48-A6CB-64CA7AF01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2D68C-60C6-2344-A422-44177309E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9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nt-postorder-from-given-inorder-and-preorder-traversals/" TargetMode="External"/><Relationship Id="rId2" Type="http://schemas.openxmlformats.org/officeDocument/2006/relationships/hyperlink" Target="https://www.acmicpc.net/problem/659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ED037-6461-DF43-AF8B-114CEF7B7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트리 순회</a:t>
            </a:r>
            <a:br>
              <a:rPr kumimoji="1" lang="en-US" altLang="ko-KR" dirty="0"/>
            </a:br>
            <a:r>
              <a:rPr kumimoji="1" lang="en-US" altLang="ko-KR" sz="4000" dirty="0"/>
              <a:t>: </a:t>
            </a:r>
            <a:r>
              <a:rPr lang="en" altLang="ko-KR" sz="4000" dirty="0"/>
              <a:t>preorder, </a:t>
            </a:r>
            <a:r>
              <a:rPr lang="en" altLang="ko-KR" sz="4000" dirty="0" err="1"/>
              <a:t>inorder</a:t>
            </a:r>
            <a:r>
              <a:rPr lang="ko-KR" altLang="en-US" sz="4000" dirty="0" err="1"/>
              <a:t>를</a:t>
            </a:r>
            <a:r>
              <a:rPr lang="ko-KR" altLang="en-US" sz="4000" dirty="0"/>
              <a:t> 통해 </a:t>
            </a:r>
            <a:r>
              <a:rPr lang="en" altLang="ko-KR" sz="4000" dirty="0" err="1"/>
              <a:t>postorder</a:t>
            </a:r>
            <a:r>
              <a:rPr lang="en" altLang="ko-KR" sz="4000" dirty="0"/>
              <a:t> </a:t>
            </a:r>
            <a:r>
              <a:rPr lang="ko-KR" altLang="en-US" sz="4000" dirty="0"/>
              <a:t>알아내기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D5D81C-C47C-5F49-9770-E65036BDE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0688"/>
            <a:ext cx="9144000" cy="1655762"/>
          </a:xfrm>
        </p:spPr>
        <p:txBody>
          <a:bodyPr>
            <a:normAutofit/>
          </a:bodyPr>
          <a:lstStyle/>
          <a:p>
            <a:endParaRPr kumimoji="1" lang="en" altLang="ko-KR" u="sng" dirty="0"/>
          </a:p>
          <a:p>
            <a:r>
              <a:rPr kumimoji="1" lang="ko-KR" altLang="en-US" dirty="0"/>
              <a:t>정혜진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6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2939-D6FC-CB4B-92DA-22222C94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31216-5F73-A04D-92D3-D3BED708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백준 </a:t>
            </a:r>
            <a:r>
              <a:rPr kumimoji="1" lang="en-US" altLang="ko-KR" dirty="0"/>
              <a:t>: </a:t>
            </a:r>
            <a:r>
              <a:rPr lang="en" altLang="ko-KR" u="sng" dirty="0">
                <a:hlinkClick r:id="rId2"/>
              </a:rPr>
              <a:t>https://www.acmicpc.net/problem/6597</a:t>
            </a:r>
            <a:endParaRPr lang="en" altLang="ko-KR" u="sng" dirty="0"/>
          </a:p>
          <a:p>
            <a:r>
              <a:rPr kumimoji="1" lang="ko-KR" altLang="en-US" dirty="0" err="1"/>
              <a:t>긱스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lang="en" altLang="ko-KR" u="sng" dirty="0">
                <a:hlinkClick r:id="rId3"/>
              </a:rPr>
              <a:t>https://www.geeksforgeeks.org/print-postorder-from-given-inorder-and-preorder-traversals/</a:t>
            </a:r>
            <a:endParaRPr lang="en" altLang="ko-KR" u="sng" dirty="0"/>
          </a:p>
          <a:p>
            <a:endParaRPr kumimoji="1" lang="en" altLang="ko-KR" u="sng" dirty="0"/>
          </a:p>
        </p:txBody>
      </p:sp>
    </p:spTree>
    <p:extLst>
      <p:ext uri="{BB962C8B-B14F-4D97-AF65-F5344CB8AC3E}">
        <p14:creationId xmlns:p14="http://schemas.microsoft.com/office/powerpoint/2010/main" val="49341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7ECC1-98B3-9344-B2F4-FB2490DE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2389B-7BD8-5944-AE06-D00AB77C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Inorder</a:t>
            </a:r>
            <a:r>
              <a:rPr kumimoji="1" lang="en-US" altLang="ko-KR" dirty="0"/>
              <a:t>, preorder </a:t>
            </a:r>
            <a:r>
              <a:rPr kumimoji="1" lang="ko-KR" altLang="en-US" dirty="0"/>
              <a:t>주어졌을 때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postorder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구하기</a:t>
            </a:r>
          </a:p>
        </p:txBody>
      </p:sp>
    </p:spTree>
    <p:extLst>
      <p:ext uri="{BB962C8B-B14F-4D97-AF65-F5344CB8AC3E}">
        <p14:creationId xmlns:p14="http://schemas.microsoft.com/office/powerpoint/2010/main" val="15827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A334-A415-9E42-B728-B235C33E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5B703-7E81-D142-9E73-F0D89B0D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Naïve method</a:t>
            </a:r>
          </a:p>
          <a:p>
            <a:r>
              <a:rPr kumimoji="1" lang="en-US" altLang="ko-KR" dirty="0"/>
              <a:t>1) construct tree</a:t>
            </a:r>
          </a:p>
          <a:p>
            <a:r>
              <a:rPr kumimoji="1" lang="en-US" altLang="ko-KR" dirty="0"/>
              <a:t>2) </a:t>
            </a:r>
            <a:r>
              <a:rPr kumimoji="1" lang="en-US" altLang="ko-KR" dirty="0" err="1"/>
              <a:t>postorder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But,</a:t>
            </a:r>
          </a:p>
          <a:p>
            <a:r>
              <a:rPr kumimoji="1" lang="ko-KR" altLang="en-US" dirty="0"/>
              <a:t>트리를 만들지 않고 바로 </a:t>
            </a:r>
            <a:r>
              <a:rPr kumimoji="1" lang="en-US" altLang="ko-KR" dirty="0" err="1"/>
              <a:t>postorder</a:t>
            </a:r>
            <a:r>
              <a:rPr kumimoji="1" lang="en-US" altLang="ko-KR" dirty="0"/>
              <a:t> </a:t>
            </a:r>
            <a:r>
              <a:rPr kumimoji="1" lang="ko-KR" altLang="en-US" dirty="0"/>
              <a:t>출력하는 방법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3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26A115-3337-2A41-B026-D60C3D3A37E2}"/>
              </a:ext>
            </a:extLst>
          </p:cNvPr>
          <p:cNvSpPr txBox="1">
            <a:spLocks/>
          </p:cNvSpPr>
          <p:nvPr/>
        </p:nvSpPr>
        <p:spPr>
          <a:xfrm>
            <a:off x="1145627" y="4262849"/>
            <a:ext cx="4826876" cy="21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71644D6-5A90-1549-B3BA-AFC702F9C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280444"/>
            <a:ext cx="9372600" cy="3441700"/>
          </a:xfrm>
        </p:spPr>
      </p:pic>
    </p:spTree>
    <p:extLst>
      <p:ext uri="{BB962C8B-B14F-4D97-AF65-F5344CB8AC3E}">
        <p14:creationId xmlns:p14="http://schemas.microsoft.com/office/powerpoint/2010/main" val="263831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7EEE-D610-2240-ACDD-C39463DE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E341D6-4548-3E4A-9AD0-F69847206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550" y="1848644"/>
            <a:ext cx="3244850" cy="3905478"/>
          </a:xfr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FC7DF-A6BD-6240-9BAE-A08D39AF1D28}"/>
              </a:ext>
            </a:extLst>
          </p:cNvPr>
          <p:cNvSpPr txBox="1"/>
          <p:nvPr/>
        </p:nvSpPr>
        <p:spPr>
          <a:xfrm>
            <a:off x="5808280" y="2231723"/>
            <a:ext cx="4418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/>
              <a:t>Inorder</a:t>
            </a:r>
            <a:r>
              <a:rPr kumimoji="1" lang="en-US" altLang="ko-KR" sz="2400" dirty="0"/>
              <a:t>: ABC</a:t>
            </a:r>
            <a:r>
              <a:rPr kumimoji="1" lang="en-US" altLang="ko-KR" sz="2400" b="1" dirty="0"/>
              <a:t>D</a:t>
            </a:r>
            <a:r>
              <a:rPr kumimoji="1" lang="en-US" altLang="ko-KR" sz="2400" dirty="0"/>
              <a:t>EFG</a:t>
            </a:r>
          </a:p>
          <a:p>
            <a:r>
              <a:rPr kumimoji="1" lang="en-US" altLang="ko-KR" sz="2400" dirty="0"/>
              <a:t>Preorder: </a:t>
            </a:r>
            <a:r>
              <a:rPr kumimoji="1" lang="en-US" altLang="ko-KR" sz="2400" b="1" dirty="0"/>
              <a:t>D</a:t>
            </a:r>
            <a:r>
              <a:rPr kumimoji="1" lang="en-US" altLang="ko-KR" sz="2400" dirty="0"/>
              <a:t>BACEGF</a:t>
            </a:r>
            <a:br>
              <a:rPr kumimoji="1" lang="en-US" altLang="ko-KR" sz="2400" dirty="0"/>
            </a:br>
            <a:r>
              <a:rPr kumimoji="1" lang="en-US" altLang="ko-KR" sz="2400" dirty="0"/>
              <a:t>-----------------------</a:t>
            </a:r>
          </a:p>
          <a:p>
            <a:r>
              <a:rPr kumimoji="1" lang="en-US" altLang="ko-KR" sz="2400" dirty="0" err="1"/>
              <a:t>Postorder</a:t>
            </a:r>
            <a:r>
              <a:rPr kumimoji="1" lang="en-US" altLang="ko-KR" sz="2400" dirty="0"/>
              <a:t>: ACBFGE</a:t>
            </a:r>
            <a:r>
              <a:rPr kumimoji="1" lang="en-US" altLang="ko-KR" sz="2400" b="1" dirty="0"/>
              <a:t>D</a:t>
            </a:r>
            <a:endParaRPr kumimoji="1" lang="ko-KR" altLang="en-US" sz="2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97D10E-895F-9A40-8623-119B508F39B4}"/>
              </a:ext>
            </a:extLst>
          </p:cNvPr>
          <p:cNvSpPr/>
          <p:nvPr/>
        </p:nvSpPr>
        <p:spPr>
          <a:xfrm>
            <a:off x="2259293" y="1962782"/>
            <a:ext cx="461682" cy="53788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76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D2003-CED7-6146-A319-89DA0C26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876" cy="4351338"/>
          </a:xfrm>
        </p:spPr>
        <p:txBody>
          <a:bodyPr/>
          <a:lstStyle/>
          <a:p>
            <a:r>
              <a:rPr kumimoji="1" lang="en-US" altLang="ko-KR" dirty="0"/>
              <a:t>In[] = {A,B,C,D,E,F,G}</a:t>
            </a:r>
          </a:p>
          <a:p>
            <a:r>
              <a:rPr kumimoji="1" lang="en-US" altLang="ko-KR" dirty="0"/>
              <a:t>Pre[] = {D,B,A,C,E,G,F}</a:t>
            </a:r>
          </a:p>
          <a:p>
            <a:r>
              <a:rPr kumimoji="1" lang="en-US" altLang="ko-KR" dirty="0"/>
              <a:t>N = 7</a:t>
            </a:r>
          </a:p>
          <a:p>
            <a:r>
              <a:rPr kumimoji="1" lang="en-US" altLang="ko-KR" dirty="0"/>
              <a:t>root = 3 </a:t>
            </a:r>
          </a:p>
          <a:p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4449842-7D6E-E649-AED8-23198CE5877D}"/>
              </a:ext>
            </a:extLst>
          </p:cNvPr>
          <p:cNvSpPr txBox="1">
            <a:spLocks/>
          </p:cNvSpPr>
          <p:nvPr/>
        </p:nvSpPr>
        <p:spPr>
          <a:xfrm>
            <a:off x="5940973" y="1825625"/>
            <a:ext cx="4826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In[] = {A,B,C,D,E,F,G}</a:t>
            </a:r>
          </a:p>
          <a:p>
            <a:r>
              <a:rPr kumimoji="1" lang="en-US" altLang="ko-KR" dirty="0"/>
              <a:t>Pre[] = {B,A,C,E,G,F}</a:t>
            </a:r>
          </a:p>
          <a:p>
            <a:r>
              <a:rPr kumimoji="1" lang="en-US" altLang="ko-KR" dirty="0"/>
              <a:t>N = 3</a:t>
            </a:r>
          </a:p>
          <a:p>
            <a:r>
              <a:rPr kumimoji="1" lang="en-US" altLang="ko-KR" dirty="0"/>
              <a:t>root = 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73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D2003-CED7-6146-A319-89DA0C26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876" cy="4351338"/>
          </a:xfrm>
        </p:spPr>
        <p:txBody>
          <a:bodyPr/>
          <a:lstStyle/>
          <a:p>
            <a:r>
              <a:rPr kumimoji="1" lang="en-US" altLang="ko-KR" dirty="0"/>
              <a:t>In[] = {A,B,C,D,E,F,G}</a:t>
            </a:r>
          </a:p>
          <a:p>
            <a:r>
              <a:rPr kumimoji="1" lang="en-US" altLang="ko-KR" dirty="0"/>
              <a:t>Pre[] = {A,C,E,G,F}</a:t>
            </a:r>
          </a:p>
          <a:p>
            <a:r>
              <a:rPr kumimoji="1" lang="en-US" altLang="ko-KR" dirty="0"/>
              <a:t>N = 1</a:t>
            </a:r>
          </a:p>
          <a:p>
            <a:r>
              <a:rPr kumimoji="1" lang="en-US" altLang="ko-KR" dirty="0"/>
              <a:t>root = 0</a:t>
            </a:r>
          </a:p>
          <a:p>
            <a:endParaRPr kumimoji="1" lang="en-US" altLang="ko-KR" dirty="0"/>
          </a:p>
          <a:p>
            <a:r>
              <a:rPr kumimoji="1" lang="en-US" altLang="ko-KR" b="1" dirty="0"/>
              <a:t>1) A </a:t>
            </a:r>
            <a:r>
              <a:rPr kumimoji="1" lang="ko-KR" altLang="en-US" b="1" dirty="0"/>
              <a:t>출력</a:t>
            </a:r>
            <a:endParaRPr kumimoji="1" lang="en-US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4449842-7D6E-E649-AED8-23198CE5877D}"/>
              </a:ext>
            </a:extLst>
          </p:cNvPr>
          <p:cNvSpPr txBox="1">
            <a:spLocks/>
          </p:cNvSpPr>
          <p:nvPr/>
        </p:nvSpPr>
        <p:spPr>
          <a:xfrm>
            <a:off x="6096000" y="512804"/>
            <a:ext cx="4826876" cy="21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90000"/>
                  </a:schemeClr>
                </a:solidFill>
              </a:rPr>
              <a:t>In[] = {A,B,C,D,E,F,G}</a:t>
            </a:r>
          </a:p>
          <a:p>
            <a:r>
              <a:rPr kumimoji="1" lang="en-US" altLang="ko-KR" dirty="0">
                <a:solidFill>
                  <a:schemeClr val="bg2">
                    <a:lumMod val="90000"/>
                  </a:schemeClr>
                </a:solidFill>
              </a:rPr>
              <a:t>Pre[] = {B,A,C,E,G,F}</a:t>
            </a:r>
          </a:p>
          <a:p>
            <a:r>
              <a:rPr kumimoji="1" lang="en-US" altLang="ko-KR" dirty="0">
                <a:solidFill>
                  <a:schemeClr val="bg2">
                    <a:lumMod val="90000"/>
                  </a:schemeClr>
                </a:solidFill>
              </a:rPr>
              <a:t>N = 3</a:t>
            </a:r>
          </a:p>
          <a:p>
            <a:r>
              <a:rPr kumimoji="1" lang="en-US" altLang="ko-KR" dirty="0">
                <a:solidFill>
                  <a:schemeClr val="bg2">
                    <a:lumMod val="90000"/>
                  </a:schemeClr>
                </a:solidFill>
              </a:rPr>
              <a:t>root = 1</a:t>
            </a:r>
            <a:endParaRPr kumimoji="1"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26A115-3337-2A41-B026-D60C3D3A37E2}"/>
              </a:ext>
            </a:extLst>
          </p:cNvPr>
          <p:cNvSpPr txBox="1">
            <a:spLocks/>
          </p:cNvSpPr>
          <p:nvPr/>
        </p:nvSpPr>
        <p:spPr>
          <a:xfrm>
            <a:off x="6096000" y="3040910"/>
            <a:ext cx="4826876" cy="3136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In[] = {C,D,E,F,G}</a:t>
            </a:r>
          </a:p>
          <a:p>
            <a:r>
              <a:rPr kumimoji="1" lang="en-US" altLang="ko-KR" dirty="0"/>
              <a:t>Pre[] = {C,E,G,F}</a:t>
            </a:r>
          </a:p>
          <a:p>
            <a:r>
              <a:rPr kumimoji="1" lang="en-US" altLang="ko-KR" dirty="0"/>
              <a:t>N = 1</a:t>
            </a:r>
          </a:p>
          <a:p>
            <a:r>
              <a:rPr kumimoji="1" lang="en-US" altLang="ko-KR" dirty="0"/>
              <a:t>root = 0</a:t>
            </a:r>
          </a:p>
          <a:p>
            <a:r>
              <a:rPr kumimoji="1" lang="en-US" altLang="ko-KR" b="1" dirty="0"/>
              <a:t>2) C </a:t>
            </a:r>
            <a:r>
              <a:rPr kumimoji="1" lang="ko-KR" altLang="en-US" b="1" dirty="0"/>
              <a:t>출력</a:t>
            </a:r>
            <a:r>
              <a:rPr kumimoji="1" lang="en-US" altLang="ko-KR" b="1" dirty="0"/>
              <a:t> </a:t>
            </a:r>
          </a:p>
          <a:p>
            <a:endParaRPr kumimoji="1" lang="en-US" altLang="ko-KR" b="1" dirty="0"/>
          </a:p>
          <a:p>
            <a:r>
              <a:rPr kumimoji="1" lang="en-US" altLang="ko-KR" b="1" dirty="0"/>
              <a:t>3) B</a:t>
            </a:r>
            <a:r>
              <a:rPr kumimoji="1" lang="ko-KR" altLang="en-US" b="1" dirty="0"/>
              <a:t> 출력</a:t>
            </a:r>
            <a:endParaRPr kumimoji="1" lang="en-US" altLang="ko-KR" b="1" dirty="0"/>
          </a:p>
          <a:p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124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26A115-3337-2A41-B026-D60C3D3A37E2}"/>
              </a:ext>
            </a:extLst>
          </p:cNvPr>
          <p:cNvSpPr txBox="1">
            <a:spLocks/>
          </p:cNvSpPr>
          <p:nvPr/>
        </p:nvSpPr>
        <p:spPr>
          <a:xfrm>
            <a:off x="1145627" y="4262849"/>
            <a:ext cx="4826876" cy="21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E1AA7C8-188F-554D-A721-34DD2DB2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876" cy="2084223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2">
                    <a:lumMod val="90000"/>
                  </a:schemeClr>
                </a:solidFill>
              </a:rPr>
              <a:t>In[] = {A,B,C,D,E,F,G}</a:t>
            </a:r>
          </a:p>
          <a:p>
            <a:r>
              <a:rPr kumimoji="1" lang="en-US" altLang="ko-KR" dirty="0">
                <a:solidFill>
                  <a:schemeClr val="bg2">
                    <a:lumMod val="90000"/>
                  </a:schemeClr>
                </a:solidFill>
              </a:rPr>
              <a:t>Pre[] = {D,B,A,C,E,G,F}</a:t>
            </a:r>
          </a:p>
          <a:p>
            <a:r>
              <a:rPr kumimoji="1" lang="en-US" altLang="ko-KR" dirty="0">
                <a:solidFill>
                  <a:schemeClr val="bg2">
                    <a:lumMod val="90000"/>
                  </a:schemeClr>
                </a:solidFill>
              </a:rPr>
              <a:t>N = 7</a:t>
            </a:r>
          </a:p>
          <a:p>
            <a:r>
              <a:rPr kumimoji="1" lang="en-US" altLang="ko-KR" dirty="0">
                <a:solidFill>
                  <a:schemeClr val="bg2">
                    <a:lumMod val="90000"/>
                  </a:schemeClr>
                </a:solidFill>
              </a:rPr>
              <a:t>root = 3 </a:t>
            </a:r>
          </a:p>
          <a:p>
            <a:endParaRPr kumimoji="1"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1868C56-8BE5-4849-BD57-A8B0877DBB3F}"/>
              </a:ext>
            </a:extLst>
          </p:cNvPr>
          <p:cNvSpPr txBox="1">
            <a:spLocks/>
          </p:cNvSpPr>
          <p:nvPr/>
        </p:nvSpPr>
        <p:spPr>
          <a:xfrm>
            <a:off x="5972503" y="158682"/>
            <a:ext cx="4826876" cy="243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dirty="0"/>
              <a:t>In[] = {E,F,G}</a:t>
            </a:r>
          </a:p>
          <a:p>
            <a:r>
              <a:rPr kumimoji="1" lang="en-US" altLang="ko-KR" sz="2400" dirty="0"/>
              <a:t>Pre[] = {E,G,F}</a:t>
            </a:r>
          </a:p>
          <a:p>
            <a:r>
              <a:rPr kumimoji="1" lang="en-US" altLang="ko-KR" sz="2400" dirty="0"/>
              <a:t>N = 3</a:t>
            </a:r>
          </a:p>
          <a:p>
            <a:r>
              <a:rPr kumimoji="1" lang="en-US" altLang="ko-KR" sz="2400" dirty="0"/>
              <a:t>root = 0</a:t>
            </a:r>
          </a:p>
          <a:p>
            <a:pPr marL="0" indent="0">
              <a:buNone/>
            </a:pPr>
            <a:endParaRPr kumimoji="1" lang="en-US" altLang="ko-KR" sz="24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BC2659F-D831-E34D-8822-DE19CF3BCC79}"/>
              </a:ext>
            </a:extLst>
          </p:cNvPr>
          <p:cNvSpPr txBox="1">
            <a:spLocks/>
          </p:cNvSpPr>
          <p:nvPr/>
        </p:nvSpPr>
        <p:spPr>
          <a:xfrm>
            <a:off x="5972503" y="2385623"/>
            <a:ext cx="4826876" cy="194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dirty="0"/>
              <a:t>In[] = {F,G}</a:t>
            </a:r>
          </a:p>
          <a:p>
            <a:r>
              <a:rPr kumimoji="1" lang="en-US" altLang="ko-KR" sz="2400" dirty="0"/>
              <a:t>Pre[] = {G,F}</a:t>
            </a:r>
          </a:p>
          <a:p>
            <a:r>
              <a:rPr kumimoji="1" lang="en-US" altLang="ko-KR" sz="2400" dirty="0"/>
              <a:t>N = 2</a:t>
            </a:r>
          </a:p>
          <a:p>
            <a:r>
              <a:rPr kumimoji="1" lang="en-US" altLang="ko-KR" sz="2400" dirty="0"/>
              <a:t>root = 1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758AE52-9917-D744-9E0E-AD82598B6BEB}"/>
              </a:ext>
            </a:extLst>
          </p:cNvPr>
          <p:cNvSpPr txBox="1">
            <a:spLocks/>
          </p:cNvSpPr>
          <p:nvPr/>
        </p:nvSpPr>
        <p:spPr>
          <a:xfrm>
            <a:off x="5972503" y="4577536"/>
            <a:ext cx="4826876" cy="2112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dirty="0"/>
              <a:t>In[] = {F,G}</a:t>
            </a:r>
          </a:p>
          <a:p>
            <a:r>
              <a:rPr kumimoji="1" lang="en-US" altLang="ko-KR" sz="2400" dirty="0"/>
              <a:t>Pre[] = {F}</a:t>
            </a:r>
          </a:p>
          <a:p>
            <a:r>
              <a:rPr kumimoji="1" lang="en-US" altLang="ko-KR" sz="2400" dirty="0"/>
              <a:t>N = 1</a:t>
            </a:r>
          </a:p>
          <a:p>
            <a:r>
              <a:rPr kumimoji="1" lang="en-US" altLang="ko-KR" sz="2400" dirty="0"/>
              <a:t>root = 0</a:t>
            </a:r>
          </a:p>
          <a:p>
            <a:r>
              <a:rPr kumimoji="1" lang="en-US" altLang="ko-KR" sz="2400" b="1" dirty="0"/>
              <a:t>4) F </a:t>
            </a:r>
            <a:r>
              <a:rPr kumimoji="1" lang="ko-KR" altLang="en-US" sz="2400" b="1" dirty="0"/>
              <a:t>출력</a:t>
            </a:r>
            <a:endParaRPr kumimoji="1" lang="en-US" altLang="ko-KR" sz="2400" b="1" dirty="0"/>
          </a:p>
          <a:p>
            <a:endParaRPr kumimoji="1" lang="en-US" altLang="ko-KR" sz="2400" dirty="0"/>
          </a:p>
        </p:txBody>
      </p:sp>
      <p:sp>
        <p:nvSpPr>
          <p:cNvPr id="18" name="위로 구부러진 화살표[C] 17">
            <a:extLst>
              <a:ext uri="{FF2B5EF4-FFF2-40B4-BE49-F238E27FC236}">
                <a16:creationId xmlns:a16="http://schemas.microsoft.com/office/drawing/2014/main" id="{DF0E9149-2965-BF48-AFAD-567DD9EDB62B}"/>
              </a:ext>
            </a:extLst>
          </p:cNvPr>
          <p:cNvSpPr/>
          <p:nvPr/>
        </p:nvSpPr>
        <p:spPr>
          <a:xfrm rot="16553766">
            <a:off x="7945524" y="4360309"/>
            <a:ext cx="2362152" cy="10554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D2C492-7280-B940-AC80-33F1E6190ADC}"/>
              </a:ext>
            </a:extLst>
          </p:cNvPr>
          <p:cNvSpPr/>
          <p:nvPr/>
        </p:nvSpPr>
        <p:spPr>
          <a:xfrm>
            <a:off x="8172936" y="3313740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5) G </a:t>
            </a:r>
            <a:r>
              <a:rPr kumimoji="1" lang="ko-KR" altLang="en-US" b="1" dirty="0"/>
              <a:t>출력</a:t>
            </a:r>
            <a:endParaRPr kumimoji="1" lang="en-US" altLang="ko-KR" b="1" dirty="0"/>
          </a:p>
        </p:txBody>
      </p:sp>
      <p:sp>
        <p:nvSpPr>
          <p:cNvPr id="20" name="위로 구부러진 화살표[C] 19">
            <a:extLst>
              <a:ext uri="{FF2B5EF4-FFF2-40B4-BE49-F238E27FC236}">
                <a16:creationId xmlns:a16="http://schemas.microsoft.com/office/drawing/2014/main" id="{F230A683-DBEF-9F4B-B422-7D78ABCC4AA8}"/>
              </a:ext>
            </a:extLst>
          </p:cNvPr>
          <p:cNvSpPr/>
          <p:nvPr/>
        </p:nvSpPr>
        <p:spPr>
          <a:xfrm rot="16553766">
            <a:off x="9076236" y="1567606"/>
            <a:ext cx="2362152" cy="10554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FD1258-01A0-004E-84CE-CAE7945EEC86}"/>
              </a:ext>
            </a:extLst>
          </p:cNvPr>
          <p:cNvSpPr/>
          <p:nvPr/>
        </p:nvSpPr>
        <p:spPr>
          <a:xfrm>
            <a:off x="8647208" y="763099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6) E </a:t>
            </a:r>
            <a:r>
              <a:rPr kumimoji="1" lang="ko-KR" altLang="en-US" b="1" dirty="0"/>
              <a:t>출력</a:t>
            </a:r>
            <a:endParaRPr kumimoji="1"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E9B95E-B0B1-BE49-8D4A-D08D24CCA2AF}"/>
              </a:ext>
            </a:extLst>
          </p:cNvPr>
          <p:cNvSpPr/>
          <p:nvPr/>
        </p:nvSpPr>
        <p:spPr>
          <a:xfrm>
            <a:off x="3183843" y="331374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7) D </a:t>
            </a:r>
            <a:r>
              <a:rPr kumimoji="1" lang="ko-KR" altLang="en-US" b="1" dirty="0"/>
              <a:t>출력</a:t>
            </a:r>
            <a:endParaRPr kumimoji="1" lang="en-US" altLang="ko-KR" b="1" dirty="0"/>
          </a:p>
        </p:txBody>
      </p:sp>
      <p:sp>
        <p:nvSpPr>
          <p:cNvPr id="23" name="왼쪽 화살표[L] 22">
            <a:extLst>
              <a:ext uri="{FF2B5EF4-FFF2-40B4-BE49-F238E27FC236}">
                <a16:creationId xmlns:a16="http://schemas.microsoft.com/office/drawing/2014/main" id="{DB2AF72E-4425-984D-BFBD-DBB3512950CB}"/>
              </a:ext>
            </a:extLst>
          </p:cNvPr>
          <p:cNvSpPr/>
          <p:nvPr/>
        </p:nvSpPr>
        <p:spPr>
          <a:xfrm rot="18774247">
            <a:off x="4105897" y="2454517"/>
            <a:ext cx="1849677" cy="2552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53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401</Words>
  <Application>Microsoft Macintosh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트리 순회 : preorder, inorder를 통해 postorder 알아내기</vt:lpstr>
      <vt:lpstr>문제 링크</vt:lpstr>
      <vt:lpstr>문제</vt:lpstr>
      <vt:lpstr>풀이</vt:lpstr>
      <vt:lpstr>풀이</vt:lpstr>
      <vt:lpstr>예시</vt:lpstr>
      <vt:lpstr>풀이</vt:lpstr>
      <vt:lpstr>풀이</vt:lpstr>
      <vt:lpstr>풀이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트리 순회 : preorder, inorder를 통해 postorder 알아내기</dc:title>
  <dc:creator>정혜진</dc:creator>
  <cp:lastModifiedBy>정혜진</cp:lastModifiedBy>
  <cp:revision>27</cp:revision>
  <dcterms:created xsi:type="dcterms:W3CDTF">2018-07-31T16:00:03Z</dcterms:created>
  <dcterms:modified xsi:type="dcterms:W3CDTF">2018-08-01T03:35:58Z</dcterms:modified>
</cp:coreProperties>
</file>