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8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6920" y="2410020"/>
            <a:ext cx="5938160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35AAED"/>
                </a:solidFill>
              </a:rPr>
              <a:t>PPT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4000" b="1" i="1" kern="0" dirty="0">
                <a:solidFill>
                  <a:srgbClr val="341886"/>
                </a:solidFill>
              </a:rPr>
              <a:t>PRESENTATION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5AAE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www.pptbizcam.co.kr</a:t>
                      </a:r>
                      <a:endParaRPr kumimoji="0" lang="ko-KR" alt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5AAE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solidFill>
                            <a:srgbClr val="35AAED"/>
                          </a:solidFill>
                        </a:rPr>
                        <a:t>A+</a:t>
                      </a:r>
                      <a:endParaRPr lang="ko-KR" altLang="en-US" sz="900" b="0" dirty="0">
                        <a:solidFill>
                          <a:srgbClr val="35AAED"/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7816" y="612521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4188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Enjoy your stylish business and campus life with BIZCAM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8888627" y="634314"/>
            <a:ext cx="2739819" cy="1556951"/>
          </a:xfrm>
          <a:prstGeom prst="straightConnector1">
            <a:avLst/>
          </a:prstGeom>
          <a:ln w="6350">
            <a:solidFill>
              <a:srgbClr val="35AAE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43698" y="4283676"/>
            <a:ext cx="3690551" cy="1828800"/>
          </a:xfrm>
          <a:prstGeom prst="straightConnector1">
            <a:avLst/>
          </a:prstGeom>
          <a:ln w="6350">
            <a:solidFill>
              <a:srgbClr val="34188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9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PPT PRESENTATION 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Enjoy your stylish business and campus life with BIZCAM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Enjoy your stylish business and campus life with BIZCAM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9079" y="2486483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49079" y="2486483"/>
            <a:ext cx="1790700" cy="393700"/>
          </a:xfrm>
          <a:prstGeom prst="rect">
            <a:avLst/>
          </a:prstGeom>
          <a:solidFill>
            <a:srgbClr val="35A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9079" y="302421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9079" y="3024210"/>
            <a:ext cx="2120900" cy="393700"/>
          </a:xfrm>
          <a:prstGeom prst="rect">
            <a:avLst/>
          </a:prstGeom>
          <a:solidFill>
            <a:srgbClr val="341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2879" y="1370666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080019" y="3802005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53828" y="3678894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60441" y="2594204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60441" y="2594204"/>
            <a:ext cx="1790700" cy="393700"/>
          </a:xfrm>
          <a:prstGeom prst="rect">
            <a:avLst/>
          </a:prstGeom>
          <a:solidFill>
            <a:srgbClr val="35A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60441" y="3131931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60441" y="3131931"/>
            <a:ext cx="2120900" cy="393700"/>
          </a:xfrm>
          <a:prstGeom prst="rect">
            <a:avLst/>
          </a:prstGeom>
          <a:solidFill>
            <a:srgbClr val="341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84241" y="1478387"/>
            <a:ext cx="3237857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91381" y="3909726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165190" y="3786615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71962" y="4573766"/>
          <a:ext cx="9835394" cy="154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PowerPoint is a computer program created by Microsoft Office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171790" y="1808982"/>
            <a:ext cx="2735071" cy="18112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81554" y="1808982"/>
            <a:ext cx="2735071" cy="18112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95235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스토리 보드</a:t>
                      </a: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Bitcamp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JEJU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03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Enjoy your stylish business and campus life with BIZCAM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직선 화살표 연결선 47"/>
          <p:cNvCxnSpPr>
            <a:cxnSpLocks/>
            <a:stCxn id="49" idx="3"/>
          </p:cNvCxnSpPr>
          <p:nvPr/>
        </p:nvCxnSpPr>
        <p:spPr>
          <a:xfrm flipV="1">
            <a:off x="10104412" y="1932093"/>
            <a:ext cx="1349552" cy="7694"/>
          </a:xfrm>
          <a:prstGeom prst="straightConnector1">
            <a:avLst/>
          </a:prstGeom>
          <a:ln w="19050">
            <a:solidFill>
              <a:srgbClr val="34188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079773" y="1808982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Bitcamp JEJU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137723" y="2308402"/>
            <a:ext cx="251058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영업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모집공고 강좌배정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137723" y="3864616"/>
            <a:ext cx="251058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강사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수강생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출결 관리 성적관리 자료실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10318" y="1932093"/>
            <a:ext cx="1548000" cy="0"/>
          </a:xfrm>
          <a:prstGeom prst="straightConnector1">
            <a:avLst/>
          </a:prstGeom>
          <a:ln w="19050">
            <a:solidFill>
              <a:srgbClr val="35AAE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55483" y="180898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화면설계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7583" y="2308402"/>
            <a:ext cx="2510580" cy="691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 화면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메뉴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비트캠프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교육과정 취업지원 고객센터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7583" y="3864616"/>
            <a:ext cx="251058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행정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계정관리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강좌개설 수강생관리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9234580" y="5478909"/>
            <a:ext cx="2340000" cy="0"/>
          </a:xfrm>
          <a:prstGeom prst="straightConnector1">
            <a:avLst/>
          </a:prstGeom>
          <a:ln w="9525">
            <a:solidFill>
              <a:srgbClr val="34188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07483" y="5504050"/>
            <a:ext cx="2340000" cy="0"/>
          </a:xfrm>
          <a:prstGeom prst="straightConnector1">
            <a:avLst/>
          </a:prstGeom>
          <a:ln w="9525">
            <a:solidFill>
              <a:srgbClr val="35AAE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71790" y="3692841"/>
            <a:ext cx="2735071" cy="18112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81554" y="3692841"/>
            <a:ext cx="2735071" cy="18112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BB7D3-9FCC-41B9-8C5D-A0D75077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19" y="1889956"/>
            <a:ext cx="2652611" cy="1607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B4747D-FA7D-4278-B858-7EB2E47E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049" y="3761852"/>
            <a:ext cx="2596078" cy="16645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CDEA46-EB88-4464-A9E9-4740A4B95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06" y="1861537"/>
            <a:ext cx="2573405" cy="1673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3FDFAB-1CA8-4ABF-A5C7-CBCE9FE1E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11" y="3775829"/>
            <a:ext cx="2624994" cy="16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29450" y="1892806"/>
            <a:ext cx="2854910" cy="2854910"/>
          </a:xfrm>
          <a:prstGeom prst="ellipse">
            <a:avLst/>
          </a:prstGeom>
          <a:solidFill>
            <a:srgbClr val="341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134</a:t>
            </a:r>
          </a:p>
        </p:txBody>
      </p:sp>
      <p:sp>
        <p:nvSpPr>
          <p:cNvPr id="6" name="타원 5"/>
          <p:cNvSpPr/>
          <p:nvPr/>
        </p:nvSpPr>
        <p:spPr>
          <a:xfrm>
            <a:off x="2980282" y="1892806"/>
            <a:ext cx="2854910" cy="2854910"/>
          </a:xfrm>
          <a:prstGeom prst="ellipse">
            <a:avLst/>
          </a:prstGeom>
          <a:solidFill>
            <a:srgbClr val="35A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237</a:t>
            </a:r>
          </a:p>
        </p:txBody>
      </p:sp>
    </p:spTree>
    <p:extLst>
      <p:ext uri="{BB962C8B-B14F-4D97-AF65-F5344CB8AC3E}">
        <p14:creationId xmlns:p14="http://schemas.microsoft.com/office/powerpoint/2010/main" val="4771618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202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전 형진</cp:lastModifiedBy>
  <cp:revision>11</cp:revision>
  <dcterms:created xsi:type="dcterms:W3CDTF">2020-05-08T02:50:41Z</dcterms:created>
  <dcterms:modified xsi:type="dcterms:W3CDTF">2020-08-26T04:41:29Z</dcterms:modified>
</cp:coreProperties>
</file>