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0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94D62-3B3C-4775-8341-526932713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6F11DF-D30E-4806-9FF5-801027E6B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52360-A4A7-4C15-BCFF-D8380751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E925-7523-4928-BACD-14337C79528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FA1A4-066D-4C1B-9DD8-CF92B266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FB922-612E-49B9-9F88-BF6360B6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CF0-419C-4B7C-8091-4286312D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11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D5C9C-3C35-4CDE-8860-BB830294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6E4C05-58C3-40F1-B5A3-2B5438D45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BE0DC-2411-419C-90F8-C4861AC3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E925-7523-4928-BACD-14337C79528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A8F96-2E17-40AD-BD3C-AD1EB65D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79903-EE40-44B7-BAAB-BEBE2653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CF0-419C-4B7C-8091-4286312D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7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8BB252-9576-4B4C-998B-8750F619B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FFB507-44FA-450B-BB65-AA08609B6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F652B-FFF6-4877-AA0A-24AC5E5A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E925-7523-4928-BACD-14337C79528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46194-23E3-47D6-A76C-9A698A0F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3EBED-9B19-4CDA-8138-085268AD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CF0-419C-4B7C-8091-4286312D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5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E9706-8091-41EB-A9C0-7BBE1B37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9C4FF-2701-4FE3-86ED-D93AC872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AE467-9F16-415C-84E9-84331ED8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E925-7523-4928-BACD-14337C79528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C2A-6193-4824-A81E-E287392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615A0-80E4-42AA-B08B-B88EB15C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CF0-419C-4B7C-8091-4286312D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63FF5-02DD-4076-8537-B8B04753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875A6-76CB-4822-8F7A-AF9616030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F8483-2FD3-4A18-AA74-B1F84FC6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E925-7523-4928-BACD-14337C79528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83AAE-538B-441F-91A5-23F15218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87323-7978-4A0B-BC0E-28B5CCB7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CF0-419C-4B7C-8091-4286312D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6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58DE0-8A9D-4433-B2BA-390A951E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63C2F-B9CC-4382-9E3A-E8D840DE1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FF853-3FE4-47F1-B0FF-BDB77E2EB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F7DFF-DB83-4BD6-A898-CA319A14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E925-7523-4928-BACD-14337C79528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976B4-BF2A-46B3-98DE-D6963ED3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06767-F7F5-433A-B28E-CA73469D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CF0-419C-4B7C-8091-4286312D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4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FE4BD-E693-4E3C-8333-1BBC9DBB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BD28E-287E-4B9D-AD8E-5F5D8EEE9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9F3ADC-E3EF-4BEA-AADA-732F91C5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F706B-ABAC-437B-B514-800B3ED02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DE5A10-2B0C-459C-B790-BCE7B4089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8251D9-5301-44D2-8278-245E8E8D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E925-7523-4928-BACD-14337C79528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54B845-6F47-41CE-8CDB-1D93FCA8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0B10A1-7A12-41C3-A777-1C71E054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CF0-419C-4B7C-8091-4286312D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3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A100B-02C4-42F3-A9AF-0BF4ABC0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A806C7-A3A2-4A4E-9EEA-1BB1FEAE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E925-7523-4928-BACD-14337C79528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1A1A62-15EB-4FA6-B8D6-AEBA702E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901D6F-F61F-49C7-B56C-9950454A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CF0-419C-4B7C-8091-4286312D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7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598F5B-F55B-4B1B-916D-9AAC5B59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E925-7523-4928-BACD-14337C79528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0A29CD-91B5-4E5E-AA6C-47AEE92A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59766B-EF99-49B4-AE75-4226457A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CF0-419C-4B7C-8091-4286312D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4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54051-CA1A-47B1-AA91-BEAD6353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A8DAA-51EC-435D-8C2B-7B9F7FAE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122217-F8E1-4ED2-B906-CBA625497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F00BE-8431-47DB-BB72-D4133761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E925-7523-4928-BACD-14337C79528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FD7ACB-670F-42BD-8558-100EB409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347E2C-4296-42F8-9EDD-13535245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CF0-419C-4B7C-8091-4286312D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3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C5D24-1DE5-4CD3-A1DF-9545484A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E654D0-5C57-43EA-A54E-C285FB842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D7EAFE-B74A-40F5-9B24-4115EEADB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3DE92-5A18-4EC4-A869-BC384BC2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E925-7523-4928-BACD-14337C79528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352AF-9AC1-497A-B570-DB873E23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B8304-8E06-45DD-98C7-2459651B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6CF0-419C-4B7C-8091-4286312D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8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F8EE-63CB-4393-B918-B4276F75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6440A1-B138-4472-A91E-94991D83F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C766C-EF3E-4E09-A988-E55F54039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FE925-7523-4928-BACD-14337C79528E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32CF7-981D-461B-94B7-F8D98784E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4D87A-B553-4806-9499-C1CE88CE1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6CF0-419C-4B7C-8091-4286312D1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6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363BE-6EB7-4C7A-AF61-62AA4A3ED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인용 </a:t>
            </a:r>
            <a:r>
              <a:rPr lang="ko-KR" altLang="en-US" b="1" dirty="0" err="1">
                <a:latin typeface="+mn-lt"/>
              </a:rPr>
              <a:t>할리갈리</a:t>
            </a:r>
            <a:r>
              <a:rPr lang="ko-KR" altLang="en-US" dirty="0">
                <a:latin typeface="+mn-lt"/>
              </a:rPr>
              <a:t>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E8C46A-78D5-4483-96EC-69073A4F5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88602"/>
          </a:xfrm>
        </p:spPr>
        <p:txBody>
          <a:bodyPr>
            <a:normAutofit/>
          </a:bodyPr>
          <a:lstStyle/>
          <a:p>
            <a:r>
              <a:rPr lang="ko-KR" altLang="en-US" dirty="0"/>
              <a:t>비트캠프 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JAVA </a:t>
            </a:r>
            <a:r>
              <a:rPr lang="ko-KR" altLang="en-US" dirty="0"/>
              <a:t>프로젝트</a:t>
            </a:r>
            <a:endParaRPr lang="en-US" altLang="ko-KR" dirty="0"/>
          </a:p>
          <a:p>
            <a:r>
              <a:rPr lang="ko-KR" altLang="en-US" dirty="0"/>
              <a:t>소켓통신을 활용한 게임</a:t>
            </a:r>
            <a:endParaRPr lang="en-US" altLang="ko-KR" dirty="0"/>
          </a:p>
          <a:p>
            <a:r>
              <a:rPr lang="ko-KR" altLang="en-US" dirty="0"/>
              <a:t>개발기간 </a:t>
            </a:r>
            <a:r>
              <a:rPr lang="en-US" altLang="ko-KR" dirty="0"/>
              <a:t>: 7</a:t>
            </a:r>
            <a:r>
              <a:rPr lang="ko-KR" altLang="en-US" dirty="0"/>
              <a:t>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전형진</a:t>
            </a:r>
            <a:r>
              <a:rPr lang="en-US" altLang="ko-KR" dirty="0"/>
              <a:t>, </a:t>
            </a:r>
            <a:r>
              <a:rPr lang="ko-KR" altLang="en-US" dirty="0"/>
              <a:t>김민주</a:t>
            </a:r>
            <a:r>
              <a:rPr lang="en-US" altLang="ko-KR" dirty="0"/>
              <a:t>, </a:t>
            </a:r>
            <a:r>
              <a:rPr lang="ko-KR" altLang="en-US" dirty="0"/>
              <a:t>김재연</a:t>
            </a:r>
          </a:p>
        </p:txBody>
      </p:sp>
    </p:spTree>
    <p:extLst>
      <p:ext uri="{BB962C8B-B14F-4D97-AF65-F5344CB8AC3E}">
        <p14:creationId xmlns:p14="http://schemas.microsoft.com/office/powerpoint/2010/main" val="57699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D89BE-69EA-4C8D-93D9-22EECCE3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: </a:t>
            </a:r>
            <a:r>
              <a:rPr lang="ko-KR" altLang="en-US" dirty="0"/>
              <a:t>카드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1BF2F-793A-4279-852F-7390C55D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0" y="2092317"/>
            <a:ext cx="5003800" cy="3817951"/>
          </a:xfrm>
        </p:spPr>
        <p:txBody>
          <a:bodyPr/>
          <a:lstStyle/>
          <a:p>
            <a:r>
              <a:rPr lang="ko-KR" altLang="en-US" dirty="0"/>
              <a:t>카드 이미지 이름을 규칙성 있게 숫자로 정하고 숫자에 해당하는 카드 이미지를 불러와서 자료구조에 담는다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내부적으로는 숫자로 카드를 구별한다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누가 카드를 얼마나 가지고 있는지는 서버가 처리한다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663B12-6449-4004-B0FA-6483407D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2318"/>
            <a:ext cx="5159187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D89BE-69EA-4C8D-93D9-22EECCE3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: </a:t>
            </a:r>
            <a:r>
              <a:rPr lang="ko-KR" altLang="en-US" dirty="0"/>
              <a:t>게임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1BF2F-793A-4279-852F-7390C55D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689600" cy="4404619"/>
          </a:xfrm>
        </p:spPr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를 시작하면서 </a:t>
            </a:r>
            <a:r>
              <a:rPr lang="en-US" altLang="ko-KR" dirty="0" err="1"/>
              <a:t>HaliUI</a:t>
            </a:r>
            <a:r>
              <a:rPr lang="ko-KR" altLang="en-US" dirty="0"/>
              <a:t> 생성자를 생성한다</a:t>
            </a:r>
            <a:r>
              <a:rPr lang="en-US" altLang="ko-KR" dirty="0"/>
              <a:t>. (</a:t>
            </a:r>
            <a:r>
              <a:rPr lang="ko-KR" altLang="en-US" dirty="0" err="1"/>
              <a:t>게임창</a:t>
            </a:r>
            <a:r>
              <a:rPr lang="ko-KR" altLang="en-US" dirty="0"/>
              <a:t> 활성화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서버에서 전체 플레이어 수를 받으면서 입장할 때 자신이 </a:t>
            </a:r>
            <a:r>
              <a:rPr lang="ko-KR" altLang="en-US" dirty="0" err="1"/>
              <a:t>몇번</a:t>
            </a:r>
            <a:r>
              <a:rPr lang="en-US" altLang="ko-KR" dirty="0"/>
              <a:t>Player</a:t>
            </a:r>
            <a:r>
              <a:rPr lang="ko-KR" altLang="en-US" dirty="0"/>
              <a:t>인지 텍스트 박스에서 </a:t>
            </a:r>
            <a:r>
              <a:rPr lang="ko-KR" altLang="en-US" dirty="0" err="1"/>
              <a:t>확인가능하다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4p</a:t>
            </a:r>
            <a:r>
              <a:rPr lang="ko-KR" altLang="en-US" dirty="0"/>
              <a:t>까지 입장하면 자동으로 게임이 시작되며 </a:t>
            </a:r>
            <a:r>
              <a:rPr lang="en-US" altLang="ko-KR" dirty="0"/>
              <a:t>1p</a:t>
            </a:r>
            <a:r>
              <a:rPr lang="ko-KR" altLang="en-US" dirty="0"/>
              <a:t>부터 카드 </a:t>
            </a:r>
            <a:r>
              <a:rPr lang="ko-KR" altLang="en-US" dirty="0" err="1"/>
              <a:t>오픈가능하다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4B61DD-00A3-497E-8DA4-D26D15D1B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441701"/>
            <a:ext cx="4663844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2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D89BE-69EA-4C8D-93D9-22EECCE3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: </a:t>
            </a:r>
            <a:r>
              <a:rPr lang="ko-KR" altLang="en-US" dirty="0"/>
              <a:t>카드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1BF2F-793A-4279-852F-7390C55D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933"/>
            <a:ext cx="7066280" cy="4527867"/>
          </a:xfrm>
        </p:spPr>
        <p:txBody>
          <a:bodyPr/>
          <a:lstStyle/>
          <a:p>
            <a:r>
              <a:rPr lang="en-US" altLang="ko-KR" dirty="0"/>
              <a:t>Position</a:t>
            </a:r>
            <a:r>
              <a:rPr lang="ko-KR" altLang="en-US" dirty="0"/>
              <a:t> </a:t>
            </a:r>
            <a:r>
              <a:rPr lang="en-US" altLang="ko-KR" dirty="0"/>
              <a:t>0~3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1p~4p</a:t>
            </a:r>
            <a:r>
              <a:rPr lang="ko-KR" altLang="en-US" dirty="0"/>
              <a:t>의 자리이다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Position</a:t>
            </a:r>
            <a:r>
              <a:rPr lang="ko-KR" altLang="en-US" dirty="0"/>
              <a:t>별로 </a:t>
            </a:r>
            <a:r>
              <a:rPr lang="en-US" altLang="ko-KR" dirty="0"/>
              <a:t>1p~4p</a:t>
            </a:r>
            <a:r>
              <a:rPr lang="ko-KR" altLang="en-US" dirty="0"/>
              <a:t>가 없을 시 다음 차례의 플레이어의 카드를 활성화 시켜준다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텍스트박스에서 몇 번 </a:t>
            </a:r>
            <a:r>
              <a:rPr lang="en-US" altLang="ko-KR" dirty="0"/>
              <a:t>P</a:t>
            </a:r>
            <a:r>
              <a:rPr lang="ko-KR" altLang="en-US" dirty="0"/>
              <a:t>패배 문자열을 검색해서 패배한 플레이어를 인식한다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패배한 플레이어의 카드는 비활성화되어 클릭이 되지 않는다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1p</a:t>
            </a:r>
            <a:r>
              <a:rPr lang="ko-KR" altLang="en-US" dirty="0"/>
              <a:t>부터 차례대로 오픈하며 자기 차례에서만 카드버튼이 활성화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6FB2AD-AC74-45D9-A122-68BCFDF5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89" y="0"/>
            <a:ext cx="3898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9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D89BE-69EA-4C8D-93D9-22EECCE3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: </a:t>
            </a:r>
            <a:r>
              <a:rPr lang="ko-KR" altLang="en-US" dirty="0"/>
              <a:t>카드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1BF2F-793A-4279-852F-7390C55D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933"/>
            <a:ext cx="6070600" cy="4527867"/>
          </a:xfrm>
        </p:spPr>
        <p:txBody>
          <a:bodyPr>
            <a:normAutofit/>
          </a:bodyPr>
          <a:lstStyle/>
          <a:p>
            <a:r>
              <a:rPr lang="en-US" altLang="ko-KR" dirty="0"/>
              <a:t>1p</a:t>
            </a:r>
            <a:r>
              <a:rPr lang="ko-KR" altLang="en-US" dirty="0"/>
              <a:t>가 카드 버튼을 누르면 카드가 </a:t>
            </a:r>
            <a:r>
              <a:rPr lang="ko-KR" altLang="en-US" dirty="0" err="1"/>
              <a:t>오픈되고</a:t>
            </a:r>
            <a:r>
              <a:rPr lang="ko-KR" altLang="en-US" dirty="0"/>
              <a:t> 서버에 </a:t>
            </a:r>
            <a:r>
              <a:rPr lang="en-US" altLang="ko-KR" dirty="0"/>
              <a:t>1</a:t>
            </a:r>
            <a:r>
              <a:rPr lang="ko-KR" altLang="en-US" dirty="0"/>
              <a:t>카드오픈 문자열이 전송된다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다시 클라이언트에게도 같은 문자열이 오며 누가 카드를 오픈했는지 인식한다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서버에서 남은 카드 수와 종을 눌렀을 때 성공인지 실패인지 등의 결과를 받아 클라이언트가 화면에 나타낸다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4B1680-A9DF-4749-A44B-20315C83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535" y="0"/>
            <a:ext cx="4624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8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D89BE-69EA-4C8D-93D9-22EECCE3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1BF2F-793A-4279-852F-7390C55D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317"/>
            <a:ext cx="10515600" cy="381795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 소켓통신보다 게임 규칙을 자바로 표현하는 것이 어려웠다</a:t>
            </a:r>
            <a:r>
              <a:rPr lang="en-US" altLang="ko-KR" dirty="0"/>
              <a:t>. </a:t>
            </a:r>
            <a:r>
              <a:rPr lang="ko-KR" altLang="en-US" dirty="0"/>
              <a:t>약속된 문자열을 게임 </a:t>
            </a:r>
            <a:r>
              <a:rPr lang="en-US" altLang="ko-KR" dirty="0"/>
              <a:t>UI</a:t>
            </a:r>
            <a:r>
              <a:rPr lang="ko-KR" altLang="en-US" dirty="0"/>
              <a:t>의 클릭이벤트로 서버로 보내고 서버는 이를 이용해서 게임을 처리하고 플레이어들의 카드 정보를 갱신한다</a:t>
            </a:r>
            <a:r>
              <a:rPr lang="en-US" altLang="ko-KR" dirty="0"/>
              <a:t>. </a:t>
            </a:r>
            <a:r>
              <a:rPr lang="ko-KR" altLang="en-US" dirty="0"/>
              <a:t>다시 서버는 클라이언트로 약속된 문자열을 전달하고 클라이언트도 받은 문자열로 화면처리를 한다</a:t>
            </a:r>
            <a:r>
              <a:rPr lang="en-US" altLang="ko-KR" dirty="0"/>
              <a:t>. </a:t>
            </a:r>
            <a:r>
              <a:rPr lang="ko-KR" altLang="en-US" dirty="0"/>
              <a:t>복잡한 게임이지만 기본은 채팅과 다를 게 없다는 것을 느꼈고 소켓통신</a:t>
            </a:r>
            <a:r>
              <a:rPr lang="en-US" altLang="ko-KR" dirty="0"/>
              <a:t>, </a:t>
            </a:r>
            <a:r>
              <a:rPr lang="ko-KR" altLang="en-US" dirty="0"/>
              <a:t>쓰레드</a:t>
            </a:r>
            <a:r>
              <a:rPr lang="en-US" altLang="ko-KR" dirty="0"/>
              <a:t>, </a:t>
            </a:r>
            <a:r>
              <a:rPr lang="ko-KR" altLang="en-US" dirty="0"/>
              <a:t>자료구조</a:t>
            </a:r>
            <a:r>
              <a:rPr lang="en-US" altLang="ko-KR" dirty="0"/>
              <a:t>, </a:t>
            </a:r>
            <a:r>
              <a:rPr lang="ko-KR" altLang="en-US" dirty="0"/>
              <a:t>자바</a:t>
            </a:r>
            <a:r>
              <a:rPr lang="en-US" altLang="ko-KR" dirty="0"/>
              <a:t>, </a:t>
            </a:r>
            <a:r>
              <a:rPr lang="ko-KR" altLang="en-US" dirty="0"/>
              <a:t>스트림 등 배운 것들을 종합적으로 활용할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46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E5B54-56AB-4975-8C65-E110F3BE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할리갈리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b="1" dirty="0">
                <a:latin typeface="+mn-lt"/>
              </a:rPr>
              <a:t>UI</a:t>
            </a:r>
            <a:endParaRPr lang="ko-KR" altLang="en-US" b="1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7104D-78F4-4EDB-9608-4610D1E8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681" y="1930793"/>
            <a:ext cx="5624119" cy="45620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 err="1"/>
              <a:t>awt</a:t>
            </a:r>
            <a:r>
              <a:rPr lang="ko-KR" altLang="en-US" dirty="0"/>
              <a:t>와 </a:t>
            </a:r>
            <a:r>
              <a:rPr lang="en-US" altLang="ko-KR" dirty="0"/>
              <a:t>swing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카드 이미지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공지사항 텍스트박스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남은 카드 수 표시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도움말 메뉴 </a:t>
            </a:r>
            <a:r>
              <a:rPr lang="en-US" altLang="ko-KR" dirty="0"/>
              <a:t>:</a:t>
            </a:r>
            <a:r>
              <a:rPr lang="ko-KR" altLang="en-US" dirty="0"/>
              <a:t> 게임설명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DEBD2C-9B49-4E2C-9533-4A416C8EC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0793"/>
            <a:ext cx="4527608" cy="45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1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E5B54-56AB-4975-8C65-E110F3BE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j-ea"/>
              </a:rPr>
              <a:t>할리갈리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7104D-78F4-4EDB-9608-4610D1E8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681" y="1930793"/>
            <a:ext cx="5624119" cy="45620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ea typeface="나눔바른고딕" panose="020B0603020101020101" pitchFamily="50" charset="-127"/>
              </a:rPr>
              <a:t>1p~4p</a:t>
            </a:r>
            <a:r>
              <a:rPr lang="ko-KR" altLang="en-US" sz="2000" dirty="0">
                <a:ea typeface="나눔바른고딕" panose="020B0603020101020101" pitchFamily="50" charset="-127"/>
              </a:rPr>
              <a:t> 순서대로 돌아가면서 카드 오픈한다</a:t>
            </a:r>
            <a:r>
              <a:rPr lang="en-US" altLang="ko-KR" sz="2000" dirty="0"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나눔바른고딕" panose="020B0603020101020101" pitchFamily="50" charset="-127"/>
              </a:rPr>
              <a:t>오픈 된 카드 중에서 같은 종류 과일 </a:t>
            </a:r>
            <a:r>
              <a:rPr lang="en-US" altLang="ko-KR" sz="2000" dirty="0">
                <a:ea typeface="나눔바른고딕" panose="020B0603020101020101" pitchFamily="50" charset="-127"/>
              </a:rPr>
              <a:t>5</a:t>
            </a:r>
            <a:r>
              <a:rPr lang="ko-KR" altLang="en-US" sz="2000" dirty="0">
                <a:ea typeface="나눔바른고딕" panose="020B0603020101020101" pitchFamily="50" charset="-127"/>
              </a:rPr>
              <a:t>개가 되면 종을 친다</a:t>
            </a:r>
            <a:r>
              <a:rPr lang="en-US" altLang="ko-KR" sz="2000" dirty="0"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나눔바른고딕" panose="020B0603020101020101" pitchFamily="50" charset="-127"/>
              </a:rPr>
              <a:t>먼저 </a:t>
            </a:r>
            <a:r>
              <a:rPr lang="ko-KR" altLang="en-US" sz="2000" dirty="0" err="1">
                <a:ea typeface="나눔바른고딕" panose="020B0603020101020101" pitchFamily="50" charset="-127"/>
              </a:rPr>
              <a:t>친사람이</a:t>
            </a:r>
            <a:r>
              <a:rPr lang="ko-KR" altLang="en-US" sz="2000" dirty="0"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>
                <a:ea typeface="나눔바른고딕" panose="020B0603020101020101" pitchFamily="50" charset="-127"/>
              </a:rPr>
              <a:t>오픈된</a:t>
            </a:r>
            <a:r>
              <a:rPr lang="ko-KR" altLang="en-US" sz="2000" dirty="0">
                <a:ea typeface="나눔바른고딕" panose="020B0603020101020101" pitchFamily="50" charset="-127"/>
              </a:rPr>
              <a:t> 카드를 모두 가져간다</a:t>
            </a:r>
            <a:r>
              <a:rPr lang="en-US" altLang="ko-KR" sz="2000" dirty="0"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나눔바른고딕" panose="020B0603020101020101" pitchFamily="50" charset="-127"/>
              </a:rPr>
              <a:t>종을 잘못 치면 다른 플레이어들에게 카드를 </a:t>
            </a:r>
            <a:r>
              <a:rPr lang="en-US" altLang="ko-KR" sz="2000" dirty="0"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ea typeface="나눔바른고딕" panose="020B0603020101020101" pitchFamily="50" charset="-127"/>
              </a:rPr>
              <a:t>장씩 나눠준다</a:t>
            </a:r>
            <a:r>
              <a:rPr lang="en-US" altLang="ko-KR" sz="2000" dirty="0"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나눔바른고딕" panose="020B0603020101020101" pitchFamily="50" charset="-127"/>
              </a:rPr>
              <a:t>카드를 전부 잃으면 패배한다</a:t>
            </a:r>
            <a:r>
              <a:rPr lang="en-US" altLang="ko-KR" sz="2000" dirty="0"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나눔바른고딕" panose="020B0603020101020101" pitchFamily="50" charset="-127"/>
              </a:rPr>
              <a:t>마지막까지 살아남으면 승리한다</a:t>
            </a:r>
            <a:r>
              <a:rPr lang="en-US" altLang="ko-KR" sz="2000" dirty="0"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DEBD2C-9B49-4E2C-9533-4A416C8EC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0793"/>
            <a:ext cx="4527608" cy="45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3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D89BE-69EA-4C8D-93D9-22EECCE3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소켓통신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1BF2F-793A-4279-852F-7390C55D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350" y="1825624"/>
            <a:ext cx="5372450" cy="4661963"/>
          </a:xfrm>
        </p:spPr>
        <p:txBody>
          <a:bodyPr/>
          <a:lstStyle/>
          <a:p>
            <a:r>
              <a:rPr lang="en-US" altLang="ko-KR" dirty="0"/>
              <a:t>Port</a:t>
            </a:r>
            <a:r>
              <a:rPr lang="ko-KR" altLang="en-US" dirty="0"/>
              <a:t>와 접속인원 수 </a:t>
            </a:r>
            <a:r>
              <a:rPr lang="en-US" altLang="ko-KR" dirty="0"/>
              <a:t>4</a:t>
            </a:r>
          </a:p>
          <a:p>
            <a:r>
              <a:rPr lang="en-US" altLang="ko-KR" dirty="0"/>
              <a:t>New </a:t>
            </a:r>
            <a:r>
              <a:rPr lang="en-US" altLang="ko-KR" dirty="0" err="1"/>
              <a:t>ServerSocket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ko-KR" altLang="en-US" dirty="0"/>
              <a:t>클라이언트가 </a:t>
            </a:r>
            <a:r>
              <a:rPr lang="en-US" altLang="ko-KR" dirty="0"/>
              <a:t>accept </a:t>
            </a:r>
            <a:r>
              <a:rPr lang="ko-KR" altLang="en-US" dirty="0"/>
              <a:t>되면 </a:t>
            </a:r>
            <a:r>
              <a:rPr lang="en-US" altLang="ko-KR" dirty="0"/>
              <a:t>thread </a:t>
            </a:r>
            <a:r>
              <a:rPr lang="ko-KR" altLang="en-US" dirty="0"/>
              <a:t>생성한다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3CFDD2-1D71-4E5F-8B25-8023D8624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94960" cy="46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D89BE-69EA-4C8D-93D9-22EECCE3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카드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1BF2F-793A-4279-852F-7390C55D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64" y="4588778"/>
            <a:ext cx="10640736" cy="1898809"/>
          </a:xfrm>
        </p:spPr>
        <p:txBody>
          <a:bodyPr/>
          <a:lstStyle/>
          <a:p>
            <a:r>
              <a:rPr lang="ko-KR" altLang="en-US" dirty="0"/>
              <a:t>필요한 변수와 자료구조를 미리 </a:t>
            </a:r>
            <a:r>
              <a:rPr lang="ko-KR" altLang="en-US" dirty="0" err="1"/>
              <a:t>선언해둔다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Player</a:t>
            </a:r>
            <a:r>
              <a:rPr lang="ko-KR" altLang="en-US" dirty="0"/>
              <a:t>는 게임유저가 가질 카드 자료구조이다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카드를 </a:t>
            </a:r>
            <a:r>
              <a:rPr lang="ko-KR" altLang="en-US" dirty="0" err="1"/>
              <a:t>셔플해서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에 미리 담는다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DE11CC-AEA4-4878-8C80-C17CF534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93" y="1679890"/>
            <a:ext cx="7308213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D89BE-69EA-4C8D-93D9-22EECCE3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카드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1BF2F-793A-4279-852F-7390C55D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136" y="2067604"/>
            <a:ext cx="4751664" cy="4419983"/>
          </a:xfrm>
        </p:spPr>
        <p:txBody>
          <a:bodyPr>
            <a:normAutofit/>
          </a:bodyPr>
          <a:lstStyle/>
          <a:p>
            <a:r>
              <a:rPr lang="ko-KR" altLang="en-US" dirty="0"/>
              <a:t>필요한 변수와 자료구조를 미리 </a:t>
            </a:r>
            <a:r>
              <a:rPr lang="ko-KR" altLang="en-US" dirty="0" err="1"/>
              <a:t>선언해둔다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Player</a:t>
            </a:r>
            <a:r>
              <a:rPr lang="ko-KR" altLang="en-US" dirty="0"/>
              <a:t>는 게임유저가 가질 카드 자료구조이다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카드를 </a:t>
            </a:r>
            <a:r>
              <a:rPr lang="ko-KR" altLang="en-US" dirty="0" err="1"/>
              <a:t>셔플해서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에 미리 담는다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9AAC56-7AB5-4ADA-A419-53631EFF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64" y="2067604"/>
            <a:ext cx="5822185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1BF2F-793A-4279-852F-7390C55D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624" y="335560"/>
            <a:ext cx="5733176" cy="61520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생성한 카드를 </a:t>
            </a:r>
            <a:r>
              <a:rPr lang="en-US" altLang="ko-KR" sz="2400" dirty="0" err="1"/>
              <a:t>Math.random</a:t>
            </a:r>
            <a:r>
              <a:rPr lang="en-US" altLang="ko-KR" sz="2400" dirty="0"/>
              <a:t>()</a:t>
            </a:r>
            <a:r>
              <a:rPr lang="ko-KR" altLang="en-US" sz="2400" dirty="0"/>
              <a:t>을 이용해 배열에 섞어서 담는다</a:t>
            </a:r>
            <a:r>
              <a:rPr lang="en-US" altLang="ko-KR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섞은 카드배열을 플레이어가 가질 배열에 </a:t>
            </a:r>
            <a:r>
              <a:rPr lang="ko-KR" altLang="en-US" sz="2400" dirty="0" err="1"/>
              <a:t>나눠담는다</a:t>
            </a:r>
            <a:r>
              <a:rPr lang="en-US" altLang="ko-KR" sz="2400" dirty="0"/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이미 섞여 있으므로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번째부터 </a:t>
            </a:r>
            <a:r>
              <a:rPr lang="en-US" altLang="ko-KR" sz="2400" dirty="0"/>
              <a:t>14</a:t>
            </a:r>
            <a:r>
              <a:rPr lang="ko-KR" altLang="en-US" sz="2400" dirty="0"/>
              <a:t>장씩 </a:t>
            </a:r>
            <a:r>
              <a:rPr lang="en-US" altLang="ko-KR" sz="2400" dirty="0"/>
              <a:t>index</a:t>
            </a:r>
            <a:r>
              <a:rPr lang="ko-KR" altLang="en-US" sz="2400" dirty="0"/>
              <a:t>번호만 늘려서 차례대로 담아준다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분배가 완료된 뒤 플레이어 배열을 </a:t>
            </a:r>
            <a:r>
              <a:rPr lang="en-US" altLang="ko-KR" sz="2400" dirty="0"/>
              <a:t>vector</a:t>
            </a:r>
            <a:r>
              <a:rPr lang="ko-KR" altLang="en-US" sz="2400" dirty="0"/>
              <a:t>에 다시 옮겨 담는다</a:t>
            </a:r>
            <a:r>
              <a:rPr lang="en-US" altLang="ko-KR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카드 준비를 마친다</a:t>
            </a:r>
            <a:r>
              <a:rPr lang="en-US" altLang="ko-KR" sz="2400" dirty="0"/>
              <a:t>.  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BA318C-6CBE-4CCA-9501-114A8A20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88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6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D89BE-69EA-4C8D-93D9-22EECCE3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게임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1BF2F-793A-4279-852F-7390C55D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694" y="1690688"/>
            <a:ext cx="4751664" cy="4911448"/>
          </a:xfrm>
        </p:spPr>
        <p:txBody>
          <a:bodyPr>
            <a:normAutofit/>
          </a:bodyPr>
          <a:lstStyle/>
          <a:p>
            <a:r>
              <a:rPr lang="ko-KR" altLang="en-US" dirty="0"/>
              <a:t>플레이어의 클릭이벤트로 문자열을 </a:t>
            </a:r>
            <a:r>
              <a:rPr lang="en-US" altLang="ko-KR" dirty="0" err="1"/>
              <a:t>inputStream</a:t>
            </a:r>
            <a:r>
              <a:rPr lang="ko-KR" altLang="en-US" dirty="0"/>
              <a:t>으로 받는다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카드오픈</a:t>
            </a:r>
            <a:r>
              <a:rPr lang="en-US" altLang="ko-KR" dirty="0"/>
              <a:t>~4</a:t>
            </a:r>
            <a:r>
              <a:rPr lang="ko-KR" altLang="en-US" dirty="0"/>
              <a:t>카드오픈 </a:t>
            </a:r>
            <a:endParaRPr lang="en-US" altLang="ko-KR" dirty="0"/>
          </a:p>
          <a:p>
            <a:r>
              <a:rPr lang="ko-KR" altLang="en-US" dirty="0"/>
              <a:t>서버에 있는 플레이어 카드 </a:t>
            </a:r>
            <a:r>
              <a:rPr lang="en-US" altLang="ko-KR" dirty="0"/>
              <a:t>vector </a:t>
            </a:r>
            <a:r>
              <a:rPr lang="ko-KR" altLang="en-US" dirty="0"/>
              <a:t>상태를 확인해 게임 오버인지 아닌지 판별한다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플레이어 카드에서 꺼낼 카드가 없어 </a:t>
            </a:r>
            <a:r>
              <a:rPr lang="en-US" altLang="ko-KR" dirty="0" err="1"/>
              <a:t>indexOutOfBound</a:t>
            </a:r>
            <a:r>
              <a:rPr lang="en-US" altLang="ko-KR" dirty="0"/>
              <a:t> </a:t>
            </a:r>
            <a:r>
              <a:rPr lang="ko-KR" altLang="en-US" dirty="0"/>
              <a:t>예외가 발생하면 패배처리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E5F581-C3B7-48CE-8F06-F8A842C0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643" y="-8389"/>
            <a:ext cx="5738357" cy="68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4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D89BE-69EA-4C8D-93D9-22EECCE3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게임 종료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0AC280-5069-4531-B29D-E4112FF0DB2C}"/>
              </a:ext>
            </a:extLst>
          </p:cNvPr>
          <p:cNvGrpSpPr/>
          <p:nvPr/>
        </p:nvGrpSpPr>
        <p:grpSpPr>
          <a:xfrm>
            <a:off x="5821127" y="840260"/>
            <a:ext cx="6370873" cy="5540220"/>
            <a:chOff x="5821128" y="654342"/>
            <a:chExt cx="6370873" cy="554022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031D96F-DBD8-4FFB-85BE-AE71D1062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7495" y="654342"/>
              <a:ext cx="3284505" cy="345978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806FAA-C0DC-4C68-B76F-5A75D3A0F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3020"/>
            <a:stretch/>
          </p:blipFill>
          <p:spPr>
            <a:xfrm>
              <a:off x="5821129" y="4114122"/>
              <a:ext cx="6370872" cy="208044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36C4AEA-0A54-485F-B327-963856DD8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1128" y="654342"/>
              <a:ext cx="3086367" cy="3459780"/>
            </a:xfrm>
            <a:prstGeom prst="rect">
              <a:avLst/>
            </a:prstGeom>
          </p:spPr>
        </p:pic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16333641-78D6-4444-A45B-621E40997FE4}"/>
                </a:ext>
              </a:extLst>
            </p:cNvPr>
            <p:cNvSpPr/>
            <p:nvPr/>
          </p:nvSpPr>
          <p:spPr>
            <a:xfrm>
              <a:off x="8600440" y="3429000"/>
              <a:ext cx="307055" cy="276837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715422CA-3ECB-4535-BE6D-1EBB03A11682}"/>
                </a:ext>
              </a:extLst>
            </p:cNvPr>
            <p:cNvSpPr/>
            <p:nvPr/>
          </p:nvSpPr>
          <p:spPr>
            <a:xfrm rot="5400000">
              <a:off x="10395200" y="4035196"/>
              <a:ext cx="309092" cy="276837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EDADFDD3-F3A4-4EFB-AC12-7116B3CE3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749800" cy="468979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카드 </a:t>
            </a:r>
            <a:r>
              <a:rPr lang="en-US" altLang="ko-KR" dirty="0"/>
              <a:t>size()=0</a:t>
            </a:r>
            <a:r>
              <a:rPr lang="ko-KR" altLang="en-US" dirty="0"/>
              <a:t>인 플레이어는 제거한다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플레이어 카드 </a:t>
            </a:r>
            <a:r>
              <a:rPr lang="en-US" altLang="ko-KR" dirty="0"/>
              <a:t>vector</a:t>
            </a:r>
            <a:r>
              <a:rPr lang="ko-KR" altLang="en-US" dirty="0"/>
              <a:t>들의 사이즈를 구해 정렬한다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명 </a:t>
            </a:r>
            <a:r>
              <a:rPr lang="ko-KR" altLang="en-US" dirty="0" err="1"/>
              <a:t>남은게</a:t>
            </a:r>
            <a:r>
              <a:rPr lang="ko-KR" altLang="en-US" dirty="0"/>
              <a:t> 누구인지 </a:t>
            </a:r>
            <a:r>
              <a:rPr lang="en-US" altLang="ko-KR" dirty="0"/>
              <a:t>win[]</a:t>
            </a:r>
            <a:r>
              <a:rPr lang="ko-KR" altLang="en-US" dirty="0"/>
              <a:t>에 카드 수와 일치하는 플레이어를 찾는다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명 남았을 때 텍스트박스에 승리자 메시지를 출력한다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83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522</Words>
  <Application>Microsoft Office PowerPoint</Application>
  <PresentationFormat>와이드스크린</PresentationFormat>
  <Paragraphs>66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4인용 할리갈리 게임</vt:lpstr>
      <vt:lpstr>할리갈리 UI</vt:lpstr>
      <vt:lpstr>할리갈리 규칙</vt:lpstr>
      <vt:lpstr>서버 : 소켓통신</vt:lpstr>
      <vt:lpstr>서버 : 카드 준비</vt:lpstr>
      <vt:lpstr>서버 : 카드 준비</vt:lpstr>
      <vt:lpstr>PowerPoint 프레젠테이션</vt:lpstr>
      <vt:lpstr>서버 : 게임 시작</vt:lpstr>
      <vt:lpstr>서버 : 게임 종료</vt:lpstr>
      <vt:lpstr>클라이언트 : 카드 준비</vt:lpstr>
      <vt:lpstr>클라이언트 : 게임 시작</vt:lpstr>
      <vt:lpstr>클라이언트 : 카드 준비</vt:lpstr>
      <vt:lpstr>클라이언트 : 카드 준비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4인용 할리갈리 게임</dc:title>
  <dc:creator>전 형진</dc:creator>
  <cp:lastModifiedBy>전 형진</cp:lastModifiedBy>
  <cp:revision>7</cp:revision>
  <dcterms:created xsi:type="dcterms:W3CDTF">2020-10-26T09:00:59Z</dcterms:created>
  <dcterms:modified xsi:type="dcterms:W3CDTF">2020-10-26T12:32:27Z</dcterms:modified>
</cp:coreProperties>
</file>