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56" r:id="rId2"/>
    <p:sldId id="265" r:id="rId3"/>
    <p:sldId id="276" r:id="rId4"/>
    <p:sldId id="273" r:id="rId5"/>
    <p:sldId id="274" r:id="rId6"/>
    <p:sldId id="277" r:id="rId7"/>
    <p:sldId id="278" r:id="rId8"/>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73"/>
            <p14:sldId id="274"/>
            <p14:sldId id="277"/>
            <p14:sldId id="27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69" autoAdjust="0"/>
    <p:restoredTop sz="92384" autoAdjust="0"/>
  </p:normalViewPr>
  <p:slideViewPr>
    <p:cSldViewPr>
      <p:cViewPr>
        <p:scale>
          <a:sx n="109" d="100"/>
          <a:sy n="109" d="100"/>
        </p:scale>
        <p:origin x="144" y="1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2022. 6. 26.</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화면설계서</a:t>
            </a:r>
          </a:p>
        </p:txBody>
      </p:sp>
      <p:sp>
        <p:nvSpPr>
          <p:cNvPr id="3" name="텍스트 개체 틀 2"/>
          <p:cNvSpPr>
            <a:spLocks noGrp="1"/>
          </p:cNvSpPr>
          <p:nvPr>
            <p:ph type="body" sz="quarter" idx="10"/>
          </p:nvPr>
        </p:nvSpPr>
        <p:spPr/>
        <p:txBody>
          <a:bodyPr/>
          <a:lstStyle/>
          <a:p>
            <a:r>
              <a:rPr lang="en-US" altLang="ko-KR" dirty="0">
                <a:solidFill>
                  <a:schemeClr val="tx1"/>
                </a:solidFill>
              </a:rPr>
              <a:t>1.0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2022.06.26</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전형진</a:t>
            </a:r>
          </a:p>
        </p:txBody>
      </p:sp>
    </p:spTree>
    <p:extLst>
      <p:ext uri="{BB962C8B-B14F-4D97-AF65-F5344CB8AC3E}">
        <p14:creationId xmlns:p14="http://schemas.microsoft.com/office/powerpoint/2010/main" val="261276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760488215"/>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V1.0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2022.06.26</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화면설계 초안</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a:solidFill>
                            <a:schemeClr val="tx1"/>
                          </a:solidFill>
                        </a:rPr>
                        <a:t>전형진</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916490890"/>
              </p:ext>
            </p:extLst>
          </p:nvPr>
        </p:nvGraphicFramePr>
        <p:xfrm>
          <a:off x="1197870" y="1268760"/>
          <a:ext cx="9796258" cy="4991145"/>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기획을 진행하는 원인과 이유를 정리해주세요</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목적을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목적은 정성적인 기준이어야 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범위 내 주요 기능 및 서비스의 내용을 요약 정리합니다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기타 서비스 구현과 관련해서 전달해야 하는 사항을 기록합니다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endParaRPr lang="ko-KR" altLang="en-US"/>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endParaRPr lang="ko-KR" altLang="en-US"/>
          </a:p>
        </p:txBody>
      </p:sp>
    </p:spTree>
    <p:extLst>
      <p:ext uri="{BB962C8B-B14F-4D97-AF65-F5344CB8AC3E}">
        <p14:creationId xmlns:p14="http://schemas.microsoft.com/office/powerpoint/2010/main" val="2611690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로그인 화면</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로그인</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63780911"/>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sp>
        <p:nvSpPr>
          <p:cNvPr id="2" name="직사각형 1">
            <a:extLst>
              <a:ext uri="{FF2B5EF4-FFF2-40B4-BE49-F238E27FC236}">
                <a16:creationId xmlns:a16="http://schemas.microsoft.com/office/drawing/2014/main" id="{05D94519-2FE2-EE7B-2D2D-7868809A3CD0}"/>
              </a:ext>
            </a:extLst>
          </p:cNvPr>
          <p:cNvSpPr/>
          <p:nvPr/>
        </p:nvSpPr>
        <p:spPr>
          <a:xfrm>
            <a:off x="335360" y="764704"/>
            <a:ext cx="7632848" cy="56886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3" name="직사각형 2">
            <a:extLst>
              <a:ext uri="{FF2B5EF4-FFF2-40B4-BE49-F238E27FC236}">
                <a16:creationId xmlns:a16="http://schemas.microsoft.com/office/drawing/2014/main" id="{5C488392-4495-5880-2E82-D4666374CA18}"/>
              </a:ext>
            </a:extLst>
          </p:cNvPr>
          <p:cNvSpPr/>
          <p:nvPr/>
        </p:nvSpPr>
        <p:spPr>
          <a:xfrm>
            <a:off x="3215680" y="3573016"/>
            <a:ext cx="1728192"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9" name="직사각형 8">
            <a:extLst>
              <a:ext uri="{FF2B5EF4-FFF2-40B4-BE49-F238E27FC236}">
                <a16:creationId xmlns:a16="http://schemas.microsoft.com/office/drawing/2014/main" id="{1DCC9EE2-741A-1F6A-A1A7-A855C9847553}"/>
              </a:ext>
            </a:extLst>
          </p:cNvPr>
          <p:cNvSpPr/>
          <p:nvPr/>
        </p:nvSpPr>
        <p:spPr>
          <a:xfrm>
            <a:off x="3215680" y="4077072"/>
            <a:ext cx="1728192"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 name="TextBox 5">
            <a:extLst>
              <a:ext uri="{FF2B5EF4-FFF2-40B4-BE49-F238E27FC236}">
                <a16:creationId xmlns:a16="http://schemas.microsoft.com/office/drawing/2014/main" id="{B72478F3-ED4A-E148-8550-0966329E23C3}"/>
              </a:ext>
            </a:extLst>
          </p:cNvPr>
          <p:cNvSpPr txBox="1"/>
          <p:nvPr/>
        </p:nvSpPr>
        <p:spPr>
          <a:xfrm>
            <a:off x="3148509" y="2843641"/>
            <a:ext cx="1795363" cy="369332"/>
          </a:xfrm>
          <a:prstGeom prst="rect">
            <a:avLst/>
          </a:prstGeom>
          <a:noFill/>
        </p:spPr>
        <p:txBody>
          <a:bodyPr wrap="none" rtlCol="0">
            <a:spAutoFit/>
          </a:bodyPr>
          <a:lstStyle/>
          <a:p>
            <a:r>
              <a:rPr kumimoji="1" lang="en-US" altLang="ko-Kore-KR" dirty="0"/>
              <a:t>DEV</a:t>
            </a:r>
            <a:r>
              <a:rPr kumimoji="1" lang="ko-KR" altLang="en-US" dirty="0"/>
              <a:t> </a:t>
            </a:r>
            <a:r>
              <a:rPr kumimoji="1" lang="en-US" altLang="ko-KR" dirty="0"/>
              <a:t>CHATTING</a:t>
            </a:r>
            <a:endParaRPr kumimoji="1" lang="ko-Kore-KR" altLang="en-US" dirty="0"/>
          </a:p>
        </p:txBody>
      </p:sp>
      <p:sp>
        <p:nvSpPr>
          <p:cNvPr id="10" name="타원 9">
            <a:extLst>
              <a:ext uri="{FF2B5EF4-FFF2-40B4-BE49-F238E27FC236}">
                <a16:creationId xmlns:a16="http://schemas.microsoft.com/office/drawing/2014/main" id="{A79F4726-DA13-660E-D181-AF9635559B56}"/>
              </a:ext>
            </a:extLst>
          </p:cNvPr>
          <p:cNvSpPr/>
          <p:nvPr/>
        </p:nvSpPr>
        <p:spPr>
          <a:xfrm>
            <a:off x="3215680" y="4941168"/>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1" name="타원 10">
            <a:extLst>
              <a:ext uri="{FF2B5EF4-FFF2-40B4-BE49-F238E27FC236}">
                <a16:creationId xmlns:a16="http://schemas.microsoft.com/office/drawing/2014/main" id="{EE49604A-D228-4A41-4D9E-442D6E2BCC0C}"/>
              </a:ext>
            </a:extLst>
          </p:cNvPr>
          <p:cNvSpPr/>
          <p:nvPr/>
        </p:nvSpPr>
        <p:spPr>
          <a:xfrm>
            <a:off x="3791744" y="4941168"/>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2" name="타원 11">
            <a:extLst>
              <a:ext uri="{FF2B5EF4-FFF2-40B4-BE49-F238E27FC236}">
                <a16:creationId xmlns:a16="http://schemas.microsoft.com/office/drawing/2014/main" id="{FA3D8758-9AFD-0AAC-7DAB-E20B6001C179}"/>
              </a:ext>
            </a:extLst>
          </p:cNvPr>
          <p:cNvSpPr/>
          <p:nvPr/>
        </p:nvSpPr>
        <p:spPr>
          <a:xfrm>
            <a:off x="4367808" y="4941168"/>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6" name="TextBox 15">
            <a:extLst>
              <a:ext uri="{FF2B5EF4-FFF2-40B4-BE49-F238E27FC236}">
                <a16:creationId xmlns:a16="http://schemas.microsoft.com/office/drawing/2014/main" id="{41D45449-53E4-5AF8-2404-66F3BECDCB35}"/>
              </a:ext>
            </a:extLst>
          </p:cNvPr>
          <p:cNvSpPr txBox="1"/>
          <p:nvPr/>
        </p:nvSpPr>
        <p:spPr>
          <a:xfrm>
            <a:off x="5447928" y="5908630"/>
            <a:ext cx="2584362" cy="369332"/>
          </a:xfrm>
          <a:prstGeom prst="rect">
            <a:avLst/>
          </a:prstGeom>
          <a:noFill/>
        </p:spPr>
        <p:txBody>
          <a:bodyPr wrap="none" rtlCol="0">
            <a:spAutoFit/>
          </a:bodyPr>
          <a:lstStyle/>
          <a:p>
            <a:r>
              <a:rPr kumimoji="1" lang="ko-KR" altLang="en-US" dirty="0"/>
              <a:t>회원가입</a:t>
            </a:r>
            <a:r>
              <a:rPr kumimoji="1" lang="en-US" altLang="ko-KR" dirty="0"/>
              <a:t>/</a:t>
            </a:r>
            <a:r>
              <a:rPr kumimoji="1" lang="ko-KR" altLang="en-US" dirty="0" err="1"/>
              <a:t>비밀번호찾기</a:t>
            </a:r>
            <a:endParaRPr kumimoji="1" lang="ko-Kore-KR" altLang="en-US" dirty="0"/>
          </a:p>
        </p:txBody>
      </p:sp>
    </p:spTree>
    <p:extLst>
      <p:ext uri="{BB962C8B-B14F-4D97-AF65-F5344CB8AC3E}">
        <p14:creationId xmlns:p14="http://schemas.microsoft.com/office/powerpoint/2010/main" val="3759879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로그인 화면</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로그인</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sp>
        <p:nvSpPr>
          <p:cNvPr id="2" name="직사각형 1">
            <a:extLst>
              <a:ext uri="{FF2B5EF4-FFF2-40B4-BE49-F238E27FC236}">
                <a16:creationId xmlns:a16="http://schemas.microsoft.com/office/drawing/2014/main" id="{05D94519-2FE2-EE7B-2D2D-7868809A3CD0}"/>
              </a:ext>
            </a:extLst>
          </p:cNvPr>
          <p:cNvSpPr/>
          <p:nvPr/>
        </p:nvSpPr>
        <p:spPr>
          <a:xfrm>
            <a:off x="335360" y="764704"/>
            <a:ext cx="7632848" cy="56886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4" name="직사각형 13">
            <a:extLst>
              <a:ext uri="{FF2B5EF4-FFF2-40B4-BE49-F238E27FC236}">
                <a16:creationId xmlns:a16="http://schemas.microsoft.com/office/drawing/2014/main" id="{F569D073-625C-A237-54F2-55595F9D64D0}"/>
              </a:ext>
            </a:extLst>
          </p:cNvPr>
          <p:cNvSpPr/>
          <p:nvPr/>
        </p:nvSpPr>
        <p:spPr>
          <a:xfrm>
            <a:off x="3215680" y="3573016"/>
            <a:ext cx="1728192"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5" name="직사각형 14">
            <a:extLst>
              <a:ext uri="{FF2B5EF4-FFF2-40B4-BE49-F238E27FC236}">
                <a16:creationId xmlns:a16="http://schemas.microsoft.com/office/drawing/2014/main" id="{89D43C32-C21B-29AD-8D9F-2E94FE842D5D}"/>
              </a:ext>
            </a:extLst>
          </p:cNvPr>
          <p:cNvSpPr/>
          <p:nvPr/>
        </p:nvSpPr>
        <p:spPr>
          <a:xfrm>
            <a:off x="3215680" y="4077072"/>
            <a:ext cx="1728192"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6" name="직사각형 15">
            <a:extLst>
              <a:ext uri="{FF2B5EF4-FFF2-40B4-BE49-F238E27FC236}">
                <a16:creationId xmlns:a16="http://schemas.microsoft.com/office/drawing/2014/main" id="{0B0BCB70-F680-F6D9-4F76-AB37D60CD79A}"/>
              </a:ext>
            </a:extLst>
          </p:cNvPr>
          <p:cNvSpPr/>
          <p:nvPr/>
        </p:nvSpPr>
        <p:spPr>
          <a:xfrm>
            <a:off x="3215680" y="2544017"/>
            <a:ext cx="1728192"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7" name="직사각형 16">
            <a:extLst>
              <a:ext uri="{FF2B5EF4-FFF2-40B4-BE49-F238E27FC236}">
                <a16:creationId xmlns:a16="http://schemas.microsoft.com/office/drawing/2014/main" id="{EB456CB9-2268-A20A-0CE1-6B91098C0C3F}"/>
              </a:ext>
            </a:extLst>
          </p:cNvPr>
          <p:cNvSpPr/>
          <p:nvPr/>
        </p:nvSpPr>
        <p:spPr>
          <a:xfrm>
            <a:off x="3215680" y="3048073"/>
            <a:ext cx="1728192"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9" name="직사각형 18">
            <a:extLst>
              <a:ext uri="{FF2B5EF4-FFF2-40B4-BE49-F238E27FC236}">
                <a16:creationId xmlns:a16="http://schemas.microsoft.com/office/drawing/2014/main" id="{544DB8D9-CB7E-8390-1F03-9E64CCB0B1F7}"/>
              </a:ext>
            </a:extLst>
          </p:cNvPr>
          <p:cNvSpPr/>
          <p:nvPr/>
        </p:nvSpPr>
        <p:spPr>
          <a:xfrm>
            <a:off x="3215680" y="4623829"/>
            <a:ext cx="86409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ore-KR" altLang="en-US" dirty="0">
                <a:solidFill>
                  <a:schemeClr val="tx1"/>
                </a:solidFill>
              </a:rPr>
              <a:t>가입</a:t>
            </a:r>
          </a:p>
        </p:txBody>
      </p:sp>
      <p:sp>
        <p:nvSpPr>
          <p:cNvPr id="20" name="직사각형 19">
            <a:extLst>
              <a:ext uri="{FF2B5EF4-FFF2-40B4-BE49-F238E27FC236}">
                <a16:creationId xmlns:a16="http://schemas.microsoft.com/office/drawing/2014/main" id="{38CD048A-5513-183E-EB99-352363FF14E9}"/>
              </a:ext>
            </a:extLst>
          </p:cNvPr>
          <p:cNvSpPr/>
          <p:nvPr/>
        </p:nvSpPr>
        <p:spPr>
          <a:xfrm>
            <a:off x="4118393" y="4623829"/>
            <a:ext cx="825479"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ore-KR" altLang="en-US" dirty="0">
                <a:solidFill>
                  <a:schemeClr val="tx1"/>
                </a:solidFill>
              </a:rPr>
              <a:t>취소</a:t>
            </a:r>
          </a:p>
        </p:txBody>
      </p:sp>
      <p:sp>
        <p:nvSpPr>
          <p:cNvPr id="25" name="TextBox 24">
            <a:extLst>
              <a:ext uri="{FF2B5EF4-FFF2-40B4-BE49-F238E27FC236}">
                <a16:creationId xmlns:a16="http://schemas.microsoft.com/office/drawing/2014/main" id="{EAD5300E-6DEB-3E54-2C8A-2B93B0CAD5F7}"/>
              </a:ext>
            </a:extLst>
          </p:cNvPr>
          <p:cNvSpPr txBox="1"/>
          <p:nvPr/>
        </p:nvSpPr>
        <p:spPr>
          <a:xfrm>
            <a:off x="2351584" y="2636912"/>
            <a:ext cx="877163" cy="369332"/>
          </a:xfrm>
          <a:prstGeom prst="rect">
            <a:avLst/>
          </a:prstGeom>
          <a:noFill/>
        </p:spPr>
        <p:txBody>
          <a:bodyPr wrap="none" rtlCol="0">
            <a:spAutoFit/>
          </a:bodyPr>
          <a:lstStyle/>
          <a:p>
            <a:r>
              <a:rPr kumimoji="1" lang="ko-Kore-KR" altLang="en-US" dirty="0"/>
              <a:t>이메일</a:t>
            </a:r>
          </a:p>
        </p:txBody>
      </p:sp>
      <p:sp>
        <p:nvSpPr>
          <p:cNvPr id="26" name="TextBox 25">
            <a:extLst>
              <a:ext uri="{FF2B5EF4-FFF2-40B4-BE49-F238E27FC236}">
                <a16:creationId xmlns:a16="http://schemas.microsoft.com/office/drawing/2014/main" id="{828F02E8-7F6C-8DD7-7DAD-D63D814A059C}"/>
              </a:ext>
            </a:extLst>
          </p:cNvPr>
          <p:cNvSpPr txBox="1"/>
          <p:nvPr/>
        </p:nvSpPr>
        <p:spPr>
          <a:xfrm>
            <a:off x="2107684" y="3120796"/>
            <a:ext cx="1107996" cy="369332"/>
          </a:xfrm>
          <a:prstGeom prst="rect">
            <a:avLst/>
          </a:prstGeom>
          <a:noFill/>
        </p:spPr>
        <p:txBody>
          <a:bodyPr wrap="none" rtlCol="0">
            <a:spAutoFit/>
          </a:bodyPr>
          <a:lstStyle/>
          <a:p>
            <a:r>
              <a:rPr kumimoji="1" lang="ko-Kore-KR" altLang="en-US" dirty="0"/>
              <a:t>비밀번호</a:t>
            </a:r>
          </a:p>
        </p:txBody>
      </p:sp>
      <p:sp>
        <p:nvSpPr>
          <p:cNvPr id="27" name="TextBox 26">
            <a:extLst>
              <a:ext uri="{FF2B5EF4-FFF2-40B4-BE49-F238E27FC236}">
                <a16:creationId xmlns:a16="http://schemas.microsoft.com/office/drawing/2014/main" id="{038E76AC-9162-5CFC-AA8A-8D935844F0D1}"/>
              </a:ext>
            </a:extLst>
          </p:cNvPr>
          <p:cNvSpPr txBox="1"/>
          <p:nvPr/>
        </p:nvSpPr>
        <p:spPr>
          <a:xfrm>
            <a:off x="2107684" y="3624852"/>
            <a:ext cx="1107996" cy="369332"/>
          </a:xfrm>
          <a:prstGeom prst="rect">
            <a:avLst/>
          </a:prstGeom>
          <a:noFill/>
        </p:spPr>
        <p:txBody>
          <a:bodyPr wrap="none" rtlCol="0">
            <a:spAutoFit/>
          </a:bodyPr>
          <a:lstStyle/>
          <a:p>
            <a:r>
              <a:rPr kumimoji="1" lang="ko-Kore-KR" altLang="en-US" dirty="0"/>
              <a:t>비번확인</a:t>
            </a:r>
          </a:p>
        </p:txBody>
      </p:sp>
    </p:spTree>
    <p:extLst>
      <p:ext uri="{BB962C8B-B14F-4D97-AF65-F5344CB8AC3E}">
        <p14:creationId xmlns:p14="http://schemas.microsoft.com/office/powerpoint/2010/main" val="2551895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로그인 화면</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로그인</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
        <p:nvSpPr>
          <p:cNvPr id="2" name="직사각형 1">
            <a:extLst>
              <a:ext uri="{FF2B5EF4-FFF2-40B4-BE49-F238E27FC236}">
                <a16:creationId xmlns:a16="http://schemas.microsoft.com/office/drawing/2014/main" id="{05D94519-2FE2-EE7B-2D2D-7868809A3CD0}"/>
              </a:ext>
            </a:extLst>
          </p:cNvPr>
          <p:cNvSpPr/>
          <p:nvPr/>
        </p:nvSpPr>
        <p:spPr>
          <a:xfrm>
            <a:off x="335360" y="764704"/>
            <a:ext cx="7632848" cy="56886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6" name="직선 연결선[R] 5">
            <a:extLst>
              <a:ext uri="{FF2B5EF4-FFF2-40B4-BE49-F238E27FC236}">
                <a16:creationId xmlns:a16="http://schemas.microsoft.com/office/drawing/2014/main" id="{C1F0882B-85A6-8551-75FD-2309C977F33C}"/>
              </a:ext>
            </a:extLst>
          </p:cNvPr>
          <p:cNvCxnSpPr>
            <a:cxnSpLocks/>
          </p:cNvCxnSpPr>
          <p:nvPr/>
        </p:nvCxnSpPr>
        <p:spPr>
          <a:xfrm>
            <a:off x="2639616" y="1124744"/>
            <a:ext cx="0" cy="5328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직선 연결선[R] 11">
            <a:extLst>
              <a:ext uri="{FF2B5EF4-FFF2-40B4-BE49-F238E27FC236}">
                <a16:creationId xmlns:a16="http://schemas.microsoft.com/office/drawing/2014/main" id="{FCAFE957-A0B3-FADC-07D7-957586C882C9}"/>
              </a:ext>
            </a:extLst>
          </p:cNvPr>
          <p:cNvCxnSpPr/>
          <p:nvPr/>
        </p:nvCxnSpPr>
        <p:spPr>
          <a:xfrm>
            <a:off x="335360" y="1124744"/>
            <a:ext cx="76328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직선 연결선[R] 20">
            <a:extLst>
              <a:ext uri="{FF2B5EF4-FFF2-40B4-BE49-F238E27FC236}">
                <a16:creationId xmlns:a16="http://schemas.microsoft.com/office/drawing/2014/main" id="{56236B5E-4771-2F6B-DF85-8007626EC200}"/>
              </a:ext>
            </a:extLst>
          </p:cNvPr>
          <p:cNvCxnSpPr/>
          <p:nvPr/>
        </p:nvCxnSpPr>
        <p:spPr>
          <a:xfrm>
            <a:off x="335360" y="1772816"/>
            <a:ext cx="23042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R] 27">
            <a:extLst>
              <a:ext uri="{FF2B5EF4-FFF2-40B4-BE49-F238E27FC236}">
                <a16:creationId xmlns:a16="http://schemas.microsoft.com/office/drawing/2014/main" id="{39FE45B1-AC8D-6EB7-B8C1-603B59253C90}"/>
              </a:ext>
            </a:extLst>
          </p:cNvPr>
          <p:cNvCxnSpPr/>
          <p:nvPr/>
        </p:nvCxnSpPr>
        <p:spPr>
          <a:xfrm>
            <a:off x="335360" y="2276872"/>
            <a:ext cx="23042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직선 연결선[R] 28">
            <a:extLst>
              <a:ext uri="{FF2B5EF4-FFF2-40B4-BE49-F238E27FC236}">
                <a16:creationId xmlns:a16="http://schemas.microsoft.com/office/drawing/2014/main" id="{6B5CEAE4-9C20-C8B2-5495-E9D68B611D12}"/>
              </a:ext>
            </a:extLst>
          </p:cNvPr>
          <p:cNvCxnSpPr/>
          <p:nvPr/>
        </p:nvCxnSpPr>
        <p:spPr>
          <a:xfrm>
            <a:off x="335360" y="2852936"/>
            <a:ext cx="2304256"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053593E-106D-B3E8-7F82-A9C12439A2BA}"/>
              </a:ext>
            </a:extLst>
          </p:cNvPr>
          <p:cNvSpPr txBox="1"/>
          <p:nvPr/>
        </p:nvSpPr>
        <p:spPr>
          <a:xfrm>
            <a:off x="1441938" y="3540369"/>
            <a:ext cx="1037463" cy="369332"/>
          </a:xfrm>
          <a:prstGeom prst="rect">
            <a:avLst/>
          </a:prstGeom>
          <a:noFill/>
        </p:spPr>
        <p:txBody>
          <a:bodyPr wrap="none" rtlCol="0">
            <a:spAutoFit/>
          </a:bodyPr>
          <a:lstStyle/>
          <a:p>
            <a:r>
              <a:rPr kumimoji="1" lang="en-US" altLang="ko-Kore-KR" dirty="0"/>
              <a:t>Chat list</a:t>
            </a:r>
            <a:endParaRPr kumimoji="1" lang="ko-Kore-KR" altLang="en-US" dirty="0"/>
          </a:p>
        </p:txBody>
      </p:sp>
      <p:sp>
        <p:nvSpPr>
          <p:cNvPr id="23" name="타원 22">
            <a:extLst>
              <a:ext uri="{FF2B5EF4-FFF2-40B4-BE49-F238E27FC236}">
                <a16:creationId xmlns:a16="http://schemas.microsoft.com/office/drawing/2014/main" id="{4E230BD6-2513-1661-1FE7-1D5C8F80EA45}"/>
              </a:ext>
            </a:extLst>
          </p:cNvPr>
          <p:cNvSpPr/>
          <p:nvPr/>
        </p:nvSpPr>
        <p:spPr>
          <a:xfrm>
            <a:off x="7608168" y="770746"/>
            <a:ext cx="288032" cy="3146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4" name="TextBox 23">
            <a:extLst>
              <a:ext uri="{FF2B5EF4-FFF2-40B4-BE49-F238E27FC236}">
                <a16:creationId xmlns:a16="http://schemas.microsoft.com/office/drawing/2014/main" id="{B15330F5-387F-D47A-5AC4-3C5AEA576824}"/>
              </a:ext>
            </a:extLst>
          </p:cNvPr>
          <p:cNvSpPr txBox="1"/>
          <p:nvPr/>
        </p:nvSpPr>
        <p:spPr>
          <a:xfrm>
            <a:off x="3606298" y="3355703"/>
            <a:ext cx="3251211" cy="369332"/>
          </a:xfrm>
          <a:prstGeom prst="rect">
            <a:avLst/>
          </a:prstGeom>
          <a:noFill/>
        </p:spPr>
        <p:txBody>
          <a:bodyPr wrap="none" rtlCol="0">
            <a:spAutoFit/>
          </a:bodyPr>
          <a:lstStyle/>
          <a:p>
            <a:r>
              <a:rPr kumimoji="1" lang="ko-KR" altLang="en-US" dirty="0" err="1"/>
              <a:t>빈화면</a:t>
            </a:r>
            <a:r>
              <a:rPr kumimoji="1" lang="en-US" altLang="ko-KR" dirty="0"/>
              <a:t>.</a:t>
            </a:r>
            <a:r>
              <a:rPr kumimoji="1" lang="ko-KR" altLang="en-US" dirty="0"/>
              <a:t> 또는 </a:t>
            </a:r>
            <a:r>
              <a:rPr kumimoji="1" lang="ko-KR" altLang="en-US" dirty="0" err="1"/>
              <a:t>채팅방</a:t>
            </a:r>
            <a:r>
              <a:rPr kumimoji="1" lang="ko-KR" altLang="en-US" dirty="0"/>
              <a:t> 내용표시</a:t>
            </a:r>
            <a:endParaRPr kumimoji="1" lang="ko-Kore-KR" altLang="en-US" dirty="0"/>
          </a:p>
        </p:txBody>
      </p:sp>
    </p:spTree>
    <p:extLst>
      <p:ext uri="{BB962C8B-B14F-4D97-AF65-F5344CB8AC3E}">
        <p14:creationId xmlns:p14="http://schemas.microsoft.com/office/powerpoint/2010/main" val="358231100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3243</TotalTime>
  <Words>239</Words>
  <Application>Microsoft Macintosh PowerPoint</Application>
  <PresentationFormat>와이드스크린</PresentationFormat>
  <Paragraphs>128</Paragraphs>
  <Slides>7</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7</vt:i4>
      </vt:variant>
    </vt:vector>
  </HeadingPairs>
  <TitlesOfParts>
    <vt:vector size="12" baseType="lpstr">
      <vt:lpstr>맑은 고딕</vt:lpstr>
      <vt:lpstr>SF Pro Text Medium</vt:lpstr>
      <vt:lpstr>SF Pro Text Regular</vt:lpstr>
      <vt:lpstr>Arial</vt:lpstr>
      <vt:lpstr>Office 테마</vt:lpstr>
      <vt:lpstr>화면설계서</vt:lpstr>
      <vt:lpstr>History</vt:lpstr>
      <vt:lpstr>서비스 개요</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전 형진</cp:lastModifiedBy>
  <cp:revision>103</cp:revision>
  <cp:lastPrinted>2019-05-29T05:54:36Z</cp:lastPrinted>
  <dcterms:created xsi:type="dcterms:W3CDTF">2019-03-11T07:43:12Z</dcterms:created>
  <dcterms:modified xsi:type="dcterms:W3CDTF">2022-06-26T05:14:51Z</dcterms:modified>
</cp:coreProperties>
</file>