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601200" cy="12801600" type="A3"/>
  <p:notesSz cx="6858000" cy="9144000"/>
  <p:defaultTextStyle>
    <a:defPPr>
      <a:defRPr lang="ko-KR"/>
    </a:defPPr>
    <a:lvl1pPr marL="0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>
        <p:scale>
          <a:sx n="78" d="100"/>
          <a:sy n="78" d="100"/>
        </p:scale>
        <p:origin x="31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1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5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3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8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9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1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5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E51D-FF9B-49F8-AF51-07B14F0245A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E8C9-C2BC-4771-9FE9-1C71B024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4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71" y="3327199"/>
            <a:ext cx="4611519" cy="725279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67779" y="1641119"/>
            <a:ext cx="4270917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1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Config</a:t>
            </a:r>
            <a:r>
              <a:rPr lang="en-US" altLang="ko-KR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file</a:t>
            </a:r>
          </a:p>
          <a:p>
            <a:endParaRPr lang="en-US" altLang="ko-KR" sz="1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[SETTINGS]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device_num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2   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화면에 띄울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device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개수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[SG0]</a:t>
            </a:r>
          </a:p>
          <a:p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nickname = a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device_type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0   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 </a:t>
            </a:r>
            <a:r>
              <a:rPr lang="en-US" altLang="ko-KR" sz="1100" dirty="0" err="1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device_type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0 - SG384, 1 - APSYN420</a:t>
            </a:r>
            <a:endParaRPr lang="en-US" altLang="ko-KR" sz="11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ip_address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172.22.22.203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max_power_dbm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16.5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min_power_dbm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-110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curr_power_dbm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max_freq_hz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4050000000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min_freq_hz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950000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curr_freq_hz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0.0</a:t>
            </a:r>
          </a:p>
          <a:p>
            <a:endParaRPr lang="en-US" altLang="ko-KR" sz="1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[SG1]</a:t>
            </a:r>
          </a:p>
          <a:p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nickname = b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device_type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1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ip_address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127.0.0.1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max_freq_hz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20000000000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min_freq_hz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curr_freq_hz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max_phase_deg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360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min_phase_deg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-360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curr_phase_deg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0</a:t>
            </a:r>
          </a:p>
          <a:p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ext_ref_freq_mhz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10</a:t>
            </a:r>
            <a:endParaRPr lang="ko-KR" altLang="en-US" sz="1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48740" y="2235006"/>
            <a:ext cx="1978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 컴퓨터마다 </a:t>
            </a:r>
            <a:r>
              <a:rPr lang="en-US" altLang="ko-KR" sz="1100" dirty="0" err="1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config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파일이 자동 생성됩니다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75356" y="2744014"/>
            <a:ext cx="2533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 </a:t>
            </a:r>
            <a:r>
              <a:rPr lang="en-US" altLang="ko-KR" sz="1100" dirty="0" err="1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spinbox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현재 값이 </a:t>
            </a:r>
            <a:r>
              <a:rPr lang="en-US" altLang="ko-KR" sz="1100" dirty="0" err="1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config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파일의 </a:t>
            </a:r>
            <a:r>
              <a:rPr lang="en-US" altLang="ko-KR" sz="1100" dirty="0" err="1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curr_XXX_XXX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저장됩니다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31971" y="1419399"/>
            <a:ext cx="3391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Config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파일을 수정한 후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“Load </a:t>
            </a:r>
            <a:r>
              <a:rPr lang="en-US" altLang="ko-KR" sz="1100" dirty="0" err="1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config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file”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버튼을 클릭하면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모든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device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패널에 수정사항이 반영되고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spinbox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값들이 </a:t>
            </a:r>
            <a:r>
              <a:rPr lang="en-US" altLang="ko-KR" sz="1100" dirty="0" err="1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curr_XXX_XXX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값으로 바뀝니다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cxnSp>
        <p:nvCxnSpPr>
          <p:cNvPr id="57" name="직선 화살표 연결선 56"/>
          <p:cNvCxnSpPr>
            <a:stCxn id="54" idx="2"/>
          </p:cNvCxnSpPr>
          <p:nvPr/>
        </p:nvCxnSpPr>
        <p:spPr>
          <a:xfrm flipH="1">
            <a:off x="8188245" y="3174901"/>
            <a:ext cx="153781" cy="106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291790" y="2157159"/>
            <a:ext cx="403856" cy="204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136091" y="2722468"/>
            <a:ext cx="585358" cy="111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6101" y="8025598"/>
            <a:ext cx="4335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“Apply gradually”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체크되어 있으면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목표하는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power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값까지 </a:t>
            </a:r>
            <a:r>
              <a:rPr lang="en-US" altLang="ko-KR" sz="11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0.2</a:t>
            </a:r>
            <a:r>
              <a:rPr lang="ko-KR" altLang="en-US" sz="11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초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마다 </a:t>
            </a:r>
            <a:r>
              <a:rPr lang="en-US" altLang="ko-KR" sz="11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0.01 V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씩 올라가거나 내려갑니다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(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코드 상단에 선언된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POWER_STEP_SIZE, STEP_SLEEP_TIME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조정할 수 있습니다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.)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값이 바뀌는 동안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power control panel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disabled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됩니다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Vpp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mW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 경우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dBm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값은 </a:t>
            </a:r>
            <a:r>
              <a:rPr lang="en-US" altLang="ko-KR" sz="1100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-100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되도록 설정되어 있습니다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(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코드 상단에 선언된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NEG_INF_DBM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조정할 수 있습니다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SG384</a:t>
            </a:r>
            <a:r>
              <a:rPr lang="ko-KR" altLang="en-US" sz="1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Type-N power output: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+16.5 </a:t>
            </a:r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dBm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to -110 </a:t>
            </a:r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dBm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endParaRPr lang="en-US" altLang="ko-KR" sz="11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Config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파일에서 설정한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min, max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범위를 벗어나는 값을 입력한 경우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spinbox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텍스트 색이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빨간색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바뀝니다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경우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“Apply”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버튼을 눌러도 해당 값이 적용되지 않습니다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Spinbox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값이 변경되면 배경이 </a:t>
            </a:r>
            <a:r>
              <a:rPr lang="ko-KR" altLang="en-US" sz="1100" dirty="0" smtClean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노란색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바뀌고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“Read”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나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“Apply”</a:t>
            </a:r>
            <a:r>
              <a:rPr lang="ko-KR" altLang="en-US" sz="1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버튼을 누르면 배경이 다시 흰색으로 바뀝니다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즉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 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device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에서의 값과 같으면 흰색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다르면 </a:t>
            </a:r>
            <a:r>
              <a:rPr lang="ko-KR" altLang="en-US" sz="1100" dirty="0" smtClean="0">
                <a:solidFill>
                  <a:schemeClr val="accent4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노란색</a:t>
            </a:r>
            <a:r>
              <a:rPr lang="ko-KR" altLang="en-US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입니다</a:t>
            </a:r>
            <a:r>
              <a:rPr lang="en-US" altLang="ko-KR" sz="11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cxnSp>
        <p:nvCxnSpPr>
          <p:cNvPr id="86" name="꺾인 연결선 85"/>
          <p:cNvCxnSpPr/>
          <p:nvPr/>
        </p:nvCxnSpPr>
        <p:spPr>
          <a:xfrm>
            <a:off x="1371600" y="2826327"/>
            <a:ext cx="3700214" cy="2074403"/>
          </a:xfrm>
          <a:prstGeom prst="bentConnector3">
            <a:avLst>
              <a:gd name="adj1" fmla="val 862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2174328" y="3512127"/>
            <a:ext cx="2740572" cy="299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2174328" y="3512127"/>
            <a:ext cx="2740572" cy="547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841500" y="6204527"/>
            <a:ext cx="5330632" cy="3568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902283" y="239873"/>
            <a:ext cx="565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Signal Generator Controller Manual</a:t>
            </a:r>
            <a:endParaRPr lang="ko-KR" altLang="en-US" sz="28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713139" y="632288"/>
            <a:ext cx="630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김경혜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7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284</Words>
  <Application>Microsoft Office PowerPoint</Application>
  <PresentationFormat>A3 용지(297x420mm)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CPO</dc:creator>
  <cp:lastModifiedBy>CPO</cp:lastModifiedBy>
  <cp:revision>19</cp:revision>
  <dcterms:created xsi:type="dcterms:W3CDTF">2021-02-24T02:43:35Z</dcterms:created>
  <dcterms:modified xsi:type="dcterms:W3CDTF">2021-02-24T05:00:11Z</dcterms:modified>
</cp:coreProperties>
</file>