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Relationship Id="rId28" Type="http://schemas.openxmlformats.org/officeDocument/2006/relationships/image" Target="../media/image75.png"/><Relationship Id="rId29" Type="http://schemas.openxmlformats.org/officeDocument/2006/relationships/image" Target="../media/image76.png"/><Relationship Id="rId30" Type="http://schemas.openxmlformats.org/officeDocument/2006/relationships/image" Target="../media/image77.png"/><Relationship Id="rId31" Type="http://schemas.openxmlformats.org/officeDocument/2006/relationships/image" Target="../media/image78.png"/><Relationship Id="rId32" Type="http://schemas.openxmlformats.org/officeDocument/2006/relationships/image" Target="../media/image79.png"/><Relationship Id="rId33" Type="http://schemas.openxmlformats.org/officeDocument/2006/relationships/image" Target="../media/image80.png"/><Relationship Id="rId34" Type="http://schemas.openxmlformats.org/officeDocument/2006/relationships/image" Target="../media/image8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image" Target="../media/image110.png"/><Relationship Id="rId31" Type="http://schemas.openxmlformats.org/officeDocument/2006/relationships/image" Target="../media/image1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8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148" y="397334"/>
            <a:ext cx="17671418" cy="9888380"/>
            <a:chOff x="307148" y="397334"/>
            <a:chExt cx="17671418" cy="988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8" y="397334"/>
              <a:ext cx="17671418" cy="988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1142" y="9189418"/>
            <a:ext cx="18724387" cy="1980222"/>
            <a:chOff x="-241142" y="9189418"/>
            <a:chExt cx="18724387" cy="19802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1142" y="9189418"/>
              <a:ext cx="18724387" cy="19802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7644" y="37562"/>
            <a:ext cx="16879533" cy="59568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00622" y="-410082"/>
            <a:ext cx="23207908" cy="116664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16090" y="4310405"/>
            <a:ext cx="7485714" cy="7829173"/>
            <a:chOff x="6016090" y="4310405"/>
            <a:chExt cx="7485714" cy="78291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016090" y="4653864"/>
              <a:ext cx="7479288" cy="7479288"/>
              <a:chOff x="6016090" y="4653864"/>
              <a:chExt cx="7479288" cy="747928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16090" y="4653864"/>
                <a:ext cx="7479288" cy="747928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312692" y="4310405"/>
              <a:ext cx="1677275" cy="1677275"/>
              <a:chOff x="11312692" y="4310405"/>
              <a:chExt cx="1677275" cy="167727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12692" y="4310405"/>
                <a:ext cx="1677275" cy="167727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457053" y="4653864"/>
              <a:ext cx="1677275" cy="1611299"/>
              <a:chOff x="11457053" y="4653864"/>
              <a:chExt cx="1677275" cy="161129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457053" y="4653864"/>
                <a:ext cx="1677275" cy="16112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01414" y="4950376"/>
              <a:ext cx="1677275" cy="1611299"/>
              <a:chOff x="11601414" y="4950376"/>
              <a:chExt cx="1677275" cy="161129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01414" y="4950376"/>
                <a:ext cx="1677275" cy="161129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650612" y="4318879"/>
            <a:ext cx="2476756" cy="2476756"/>
            <a:chOff x="11650612" y="4318879"/>
            <a:chExt cx="2476756" cy="24767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50612" y="4318879"/>
              <a:ext cx="2476756" cy="24767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097" y="6723455"/>
            <a:ext cx="1891157" cy="1891157"/>
            <a:chOff x="4386097" y="6723455"/>
            <a:chExt cx="1891157" cy="18911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6097" y="6723455"/>
              <a:ext cx="1891157" cy="1891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7875" y="746846"/>
            <a:ext cx="4267580" cy="8945278"/>
            <a:chOff x="-1207875" y="746846"/>
            <a:chExt cx="4267580" cy="8945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7875" y="746846"/>
              <a:ext cx="4267580" cy="8945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61145" y="9681409"/>
            <a:ext cx="28571429" cy="21429"/>
            <a:chOff x="-6261145" y="9681409"/>
            <a:chExt cx="2857142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61145" y="9681409"/>
              <a:ext cx="28571429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8057" y="637969"/>
            <a:ext cx="10436173" cy="2430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608" y="3744322"/>
            <a:ext cx="1392112" cy="1863604"/>
            <a:chOff x="155608" y="3744322"/>
            <a:chExt cx="1392112" cy="18636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08" y="3744322"/>
              <a:ext cx="1392112" cy="1863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25538" y="742921"/>
            <a:ext cx="28571429" cy="21429"/>
            <a:chOff x="-6325538" y="742921"/>
            <a:chExt cx="28571429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325538" y="742921"/>
              <a:ext cx="28571429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63978" y="123584"/>
            <a:ext cx="7439797" cy="55441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48478" y="5377403"/>
            <a:ext cx="1048135" cy="1403126"/>
            <a:chOff x="1848478" y="5377403"/>
            <a:chExt cx="1048135" cy="14031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8478" y="5377403"/>
              <a:ext cx="1048135" cy="14031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68680" y="3211087"/>
            <a:ext cx="6549284" cy="12917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6340" y="4210845"/>
            <a:ext cx="6006078" cy="12620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16299" y="6243808"/>
            <a:ext cx="4303525" cy="12620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402785" y="6961003"/>
            <a:ext cx="3462490" cy="4600358"/>
            <a:chOff x="-402785" y="6961003"/>
            <a:chExt cx="3462490" cy="46003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402785" y="6970884"/>
              <a:ext cx="3262490" cy="4585455"/>
              <a:chOff x="-402785" y="6970884"/>
              <a:chExt cx="3262490" cy="458545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402785" y="6970884"/>
                <a:ext cx="3262490" cy="45854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59917" y="7096241"/>
              <a:ext cx="399789" cy="947845"/>
              <a:chOff x="2659917" y="7096241"/>
              <a:chExt cx="399789" cy="94784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659917" y="7096241"/>
                <a:ext cx="399789" cy="9478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62774" y="6961003"/>
              <a:ext cx="204143" cy="947845"/>
              <a:chOff x="2562774" y="6961003"/>
              <a:chExt cx="204143" cy="94784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562774" y="6961003"/>
                <a:ext cx="204143" cy="94784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3961904" y="3305579"/>
            <a:ext cx="5678195" cy="5785371"/>
            <a:chOff x="3961904" y="3305579"/>
            <a:chExt cx="5678195" cy="57853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61904" y="3305579"/>
              <a:ext cx="5678195" cy="57853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103737" y="2878207"/>
            <a:ext cx="1460343" cy="1460343"/>
            <a:chOff x="6103737" y="2878207"/>
            <a:chExt cx="1460343" cy="14603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03737" y="2878207"/>
              <a:ext cx="1460343" cy="14603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74190" y="3632417"/>
            <a:ext cx="5005007" cy="5131408"/>
            <a:chOff x="4274190" y="3632417"/>
            <a:chExt cx="5005007" cy="51314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4190" y="3632417"/>
              <a:ext cx="5005007" cy="513140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16299" y="7199255"/>
            <a:ext cx="4408182" cy="126207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06775" y="8124851"/>
            <a:ext cx="6306763" cy="129174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16299" y="5216159"/>
            <a:ext cx="7711344" cy="12620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7875" y="746846"/>
            <a:ext cx="4267580" cy="8945278"/>
            <a:chOff x="-1207875" y="746846"/>
            <a:chExt cx="4267580" cy="8945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7875" y="746846"/>
              <a:ext cx="4267580" cy="8945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61145" y="9681409"/>
            <a:ext cx="28571429" cy="21429"/>
            <a:chOff x="-6261145" y="9681409"/>
            <a:chExt cx="2857142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61145" y="9681409"/>
              <a:ext cx="28571429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8057" y="637969"/>
            <a:ext cx="10436173" cy="2430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608" y="3744322"/>
            <a:ext cx="1392112" cy="1863604"/>
            <a:chOff x="155608" y="3744322"/>
            <a:chExt cx="1392112" cy="18636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08" y="3744322"/>
              <a:ext cx="1392112" cy="1863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25538" y="742921"/>
            <a:ext cx="28571429" cy="21429"/>
            <a:chOff x="-6325538" y="742921"/>
            <a:chExt cx="28571429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325538" y="742921"/>
              <a:ext cx="28571429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63978" y="123584"/>
            <a:ext cx="7439797" cy="55441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48478" y="5377403"/>
            <a:ext cx="1048135" cy="1403126"/>
            <a:chOff x="1848478" y="5377403"/>
            <a:chExt cx="1048135" cy="14031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8478" y="5377403"/>
              <a:ext cx="1048135" cy="14031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68680" y="3211087"/>
            <a:ext cx="6549284" cy="12917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6340" y="4210845"/>
            <a:ext cx="6006078" cy="12620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16299" y="6243808"/>
            <a:ext cx="4303525" cy="12620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402785" y="6961003"/>
            <a:ext cx="3462490" cy="4600358"/>
            <a:chOff x="-402785" y="6961003"/>
            <a:chExt cx="3462490" cy="46003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402785" y="6970884"/>
              <a:ext cx="3262490" cy="4585455"/>
              <a:chOff x="-402785" y="6970884"/>
              <a:chExt cx="3262490" cy="458545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402785" y="6970884"/>
                <a:ext cx="3262490" cy="45854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59917" y="7096241"/>
              <a:ext cx="399789" cy="947845"/>
              <a:chOff x="2659917" y="7096241"/>
              <a:chExt cx="399789" cy="94784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659917" y="7096241"/>
                <a:ext cx="399789" cy="9478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62774" y="6961003"/>
              <a:ext cx="204143" cy="947845"/>
              <a:chOff x="2562774" y="6961003"/>
              <a:chExt cx="204143" cy="94784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562774" y="6961003"/>
                <a:ext cx="204143" cy="947845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16299" y="7199255"/>
            <a:ext cx="4408182" cy="126207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06775" y="8124851"/>
            <a:ext cx="6306763" cy="129174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16299" y="5216159"/>
            <a:ext cx="7711344" cy="126207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61904" y="3305579"/>
            <a:ext cx="5678195" cy="5785371"/>
            <a:chOff x="3961904" y="3305579"/>
            <a:chExt cx="5678195" cy="57853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1904" y="3305579"/>
              <a:ext cx="5678195" cy="57853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103737" y="2878207"/>
            <a:ext cx="1460343" cy="1460343"/>
            <a:chOff x="6103737" y="2878207"/>
            <a:chExt cx="1460343" cy="14603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3737" y="2878207"/>
              <a:ext cx="1460343" cy="14603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74190" y="3632417"/>
            <a:ext cx="5005007" cy="5131408"/>
            <a:chOff x="4274190" y="3632417"/>
            <a:chExt cx="5005007" cy="51314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4190" y="3632417"/>
              <a:ext cx="5005007" cy="5131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7875" y="746846"/>
            <a:ext cx="4267580" cy="8945278"/>
            <a:chOff x="-1207875" y="746846"/>
            <a:chExt cx="4267580" cy="8945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7875" y="746846"/>
              <a:ext cx="4267580" cy="8945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61145" y="9681409"/>
            <a:ext cx="28571429" cy="21429"/>
            <a:chOff x="-6261145" y="9681409"/>
            <a:chExt cx="2857142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61145" y="9681409"/>
              <a:ext cx="2857142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25538" y="742921"/>
            <a:ext cx="28571429" cy="21429"/>
            <a:chOff x="-6325538" y="742921"/>
            <a:chExt cx="28571429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325538" y="742921"/>
              <a:ext cx="28571429" cy="2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353034" y="131385"/>
            <a:ext cx="7449689" cy="5520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785" y="6961003"/>
            <a:ext cx="3462490" cy="4600358"/>
            <a:chOff x="-402785" y="6961003"/>
            <a:chExt cx="3462490" cy="46003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-402785" y="6970884"/>
              <a:ext cx="3262490" cy="4585455"/>
              <a:chOff x="-402785" y="6970884"/>
              <a:chExt cx="3262490" cy="45854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402785" y="6970884"/>
                <a:ext cx="3262490" cy="45854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59917" y="7096241"/>
              <a:ext cx="399789" cy="947845"/>
              <a:chOff x="2659917" y="7096241"/>
              <a:chExt cx="399789" cy="94784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59917" y="7096241"/>
                <a:ext cx="399789" cy="94784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562774" y="6961003"/>
              <a:ext cx="204143" cy="947845"/>
              <a:chOff x="2562774" y="6961003"/>
              <a:chExt cx="204143" cy="94784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62774" y="6961003"/>
                <a:ext cx="204143" cy="94784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4213267" y="4172781"/>
            <a:ext cx="12672499" cy="2254106"/>
            <a:chOff x="4213267" y="4172781"/>
            <a:chExt cx="12672499" cy="22541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-2073940" y="3094771"/>
              <a:ext cx="25344998" cy="450821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4213267" y="4172781"/>
              <a:ext cx="12672499" cy="22541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91278" y="4184547"/>
            <a:ext cx="2822985" cy="251137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49623" y="5286788"/>
            <a:ext cx="1750041" cy="26092"/>
            <a:chOff x="10549623" y="5286788"/>
            <a:chExt cx="1750041" cy="2609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549623" y="5286788"/>
              <a:ext cx="1750041" cy="260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63358" y="4309465"/>
            <a:ext cx="1906892" cy="1988911"/>
            <a:chOff x="4363358" y="4309465"/>
            <a:chExt cx="1906892" cy="19889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63358" y="4309465"/>
              <a:ext cx="1906892" cy="19889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99655" y="4172678"/>
            <a:ext cx="3750071" cy="2246480"/>
            <a:chOff x="5399655" y="4172678"/>
            <a:chExt cx="3750071" cy="224648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9655" y="4172678"/>
              <a:ext cx="3750071" cy="224648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23385" y="4844560"/>
            <a:ext cx="1600979" cy="10807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213267" y="1722059"/>
            <a:ext cx="12672499" cy="2254106"/>
            <a:chOff x="4213267" y="1722059"/>
            <a:chExt cx="12672499" cy="225410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-2073940" y="644049"/>
              <a:ext cx="25344998" cy="4508212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13267" y="1722059"/>
              <a:ext cx="12672499" cy="225410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78246" y="2020542"/>
            <a:ext cx="2606252" cy="19361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26119" y="2340151"/>
            <a:ext cx="4787877" cy="13605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549623" y="2836067"/>
            <a:ext cx="1750041" cy="26092"/>
            <a:chOff x="10549623" y="2836067"/>
            <a:chExt cx="1750041" cy="260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0549623" y="2836067"/>
              <a:ext cx="1750041" cy="260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63358" y="1858743"/>
            <a:ext cx="1906892" cy="1988911"/>
            <a:chOff x="4363358" y="1858743"/>
            <a:chExt cx="1906892" cy="198891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63358" y="1858743"/>
              <a:ext cx="1906892" cy="19889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99655" y="1721957"/>
            <a:ext cx="3750071" cy="2246480"/>
            <a:chOff x="5399655" y="1721957"/>
            <a:chExt cx="3750071" cy="224648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99655" y="1721957"/>
              <a:ext cx="3750071" cy="224648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619465" y="2431937"/>
            <a:ext cx="830046" cy="108079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5608" y="3744322"/>
            <a:ext cx="1392112" cy="1863604"/>
            <a:chOff x="155608" y="3744322"/>
            <a:chExt cx="1392112" cy="186360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608" y="3744322"/>
              <a:ext cx="1392112" cy="18636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848478" y="5377403"/>
            <a:ext cx="1048135" cy="1403126"/>
            <a:chOff x="1848478" y="5377403"/>
            <a:chExt cx="1048135" cy="140312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48478" y="5377403"/>
              <a:ext cx="1048135" cy="140312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89207" y="6647298"/>
            <a:ext cx="12672499" cy="2254106"/>
            <a:chOff x="4189207" y="6647298"/>
            <a:chExt cx="12672499" cy="225410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-2098000" y="5569288"/>
              <a:ext cx="25344998" cy="4508212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0800000">
              <a:off x="4189207" y="6647298"/>
              <a:ext cx="12672499" cy="225410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963309" y="6849537"/>
            <a:ext cx="2632794" cy="199328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525563" y="7761306"/>
            <a:ext cx="1750041" cy="26092"/>
            <a:chOff x="10525563" y="7761306"/>
            <a:chExt cx="1750041" cy="2609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10525563" y="7761306"/>
              <a:ext cx="1750041" cy="2609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339298" y="6783982"/>
            <a:ext cx="1906892" cy="1988911"/>
            <a:chOff x="4339298" y="6783982"/>
            <a:chExt cx="1906892" cy="198891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39298" y="6783982"/>
              <a:ext cx="1906892" cy="198891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375595" y="6647196"/>
            <a:ext cx="3750071" cy="2246480"/>
            <a:chOff x="5375595" y="6647196"/>
            <a:chExt cx="3750071" cy="224648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5595" y="6647196"/>
              <a:ext cx="3750071" cy="2246480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61863" y="7300034"/>
            <a:ext cx="911664" cy="108079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120869" y="4283774"/>
            <a:ext cx="5847714" cy="221803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644017" y="6996121"/>
            <a:ext cx="4997715" cy="1830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07875" y="746846"/>
            <a:ext cx="4267580" cy="8945278"/>
            <a:chOff x="-1207875" y="746846"/>
            <a:chExt cx="4267580" cy="8945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7875" y="746846"/>
              <a:ext cx="4267580" cy="8945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61145" y="9681409"/>
            <a:ext cx="28571429" cy="21429"/>
            <a:chOff x="-6261145" y="9681409"/>
            <a:chExt cx="2857142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61145" y="9681409"/>
              <a:ext cx="2857142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25538" y="742921"/>
            <a:ext cx="28571429" cy="21429"/>
            <a:chOff x="-6325538" y="742921"/>
            <a:chExt cx="28571429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325538" y="742921"/>
              <a:ext cx="28571429" cy="2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72674" y="100917"/>
            <a:ext cx="7869580" cy="55931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785" y="6961003"/>
            <a:ext cx="3462490" cy="4600358"/>
            <a:chOff x="-402785" y="6961003"/>
            <a:chExt cx="3462490" cy="46003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-402785" y="6970884"/>
              <a:ext cx="3262490" cy="4585455"/>
              <a:chOff x="-402785" y="6970884"/>
              <a:chExt cx="3262490" cy="45854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402785" y="6970884"/>
                <a:ext cx="3262490" cy="45854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59917" y="7096241"/>
              <a:ext cx="399789" cy="947845"/>
              <a:chOff x="2659917" y="7096241"/>
              <a:chExt cx="399789" cy="94784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59917" y="7096241"/>
                <a:ext cx="399789" cy="94784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562774" y="6961003"/>
              <a:ext cx="204143" cy="947845"/>
              <a:chOff x="2562774" y="6961003"/>
              <a:chExt cx="204143" cy="94784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62774" y="6961003"/>
                <a:ext cx="204143" cy="94784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5608" y="3744322"/>
            <a:ext cx="1392112" cy="1863604"/>
            <a:chOff x="155608" y="3744322"/>
            <a:chExt cx="1392112" cy="18636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608" y="3744322"/>
              <a:ext cx="1392112" cy="18636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48478" y="5377403"/>
            <a:ext cx="1048135" cy="1403126"/>
            <a:chOff x="1848478" y="5377403"/>
            <a:chExt cx="1048135" cy="14031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8478" y="5377403"/>
              <a:ext cx="1048135" cy="140312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0441" y="5656269"/>
            <a:ext cx="4899590" cy="9152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82113" y="2596293"/>
            <a:ext cx="2833725" cy="2833725"/>
            <a:chOff x="9482113" y="2596293"/>
            <a:chExt cx="2833725" cy="283372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2113" y="2596293"/>
              <a:ext cx="2833725" cy="28337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54024" y="2468204"/>
            <a:ext cx="3089904" cy="3089904"/>
            <a:chOff x="9354024" y="2468204"/>
            <a:chExt cx="3089904" cy="30899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4024" y="2468204"/>
              <a:ext cx="3089904" cy="308990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70095" y="4436990"/>
            <a:ext cx="2733183" cy="10451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771579" y="4461993"/>
            <a:ext cx="2274705" cy="30886"/>
            <a:chOff x="9771579" y="4461993"/>
            <a:chExt cx="2274705" cy="308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9771579" y="4461993"/>
              <a:ext cx="2274705" cy="308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89502" y="2520484"/>
            <a:ext cx="2833725" cy="2833725"/>
            <a:chOff x="4189502" y="2520484"/>
            <a:chExt cx="2833725" cy="283372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89502" y="2520484"/>
              <a:ext cx="2833725" cy="28337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061413" y="2392395"/>
            <a:ext cx="3089904" cy="3089904"/>
            <a:chOff x="4061413" y="2392395"/>
            <a:chExt cx="3089904" cy="30899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1413" y="2392395"/>
              <a:ext cx="3089904" cy="308990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63238" y="4361180"/>
            <a:ext cx="2350078" cy="10356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478968" y="4386185"/>
            <a:ext cx="2274705" cy="30886"/>
            <a:chOff x="4478968" y="4386185"/>
            <a:chExt cx="2274705" cy="308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4478968" y="4386185"/>
              <a:ext cx="2274705" cy="308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176018" y="2654800"/>
            <a:ext cx="2833725" cy="2833725"/>
            <a:chOff x="14176018" y="2654800"/>
            <a:chExt cx="2833725" cy="28337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76018" y="2654800"/>
              <a:ext cx="2833725" cy="28337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47929" y="2526711"/>
            <a:ext cx="3089904" cy="3089904"/>
            <a:chOff x="14047929" y="2526711"/>
            <a:chExt cx="3089904" cy="30899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47929" y="2526711"/>
              <a:ext cx="3089904" cy="308990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094571" y="4495495"/>
            <a:ext cx="1199469" cy="104515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4465484" y="4520501"/>
            <a:ext cx="2274705" cy="30886"/>
            <a:chOff x="14465484" y="4520501"/>
            <a:chExt cx="2274705" cy="308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4465484" y="4520501"/>
              <a:ext cx="2274705" cy="3088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459269" y="5665793"/>
            <a:ext cx="5732485" cy="91529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264136" y="5741336"/>
            <a:ext cx="4754847" cy="91529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41374" y="6346422"/>
            <a:ext cx="5245295" cy="274468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373755" y="6406384"/>
            <a:ext cx="4617399" cy="316537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881054" y="2954683"/>
            <a:ext cx="1423653" cy="1423653"/>
            <a:chOff x="14881054" y="2954683"/>
            <a:chExt cx="1423653" cy="142365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881054" y="2954683"/>
              <a:ext cx="1423653" cy="142365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199708" y="2902020"/>
            <a:ext cx="1398535" cy="1398535"/>
            <a:chOff x="10199708" y="2902020"/>
            <a:chExt cx="1398535" cy="139853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99708" y="2902020"/>
              <a:ext cx="1398535" cy="139853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681175" y="2540097"/>
            <a:ext cx="1850379" cy="1850379"/>
            <a:chOff x="4681175" y="2540097"/>
            <a:chExt cx="1850379" cy="185037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81175" y="2540097"/>
              <a:ext cx="1850379" cy="1850379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679898" y="6341831"/>
            <a:ext cx="4560389" cy="2744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8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148" y="397334"/>
            <a:ext cx="17671418" cy="9888380"/>
            <a:chOff x="307148" y="397334"/>
            <a:chExt cx="17671418" cy="988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8" y="397334"/>
              <a:ext cx="17671418" cy="988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1142" y="9189418"/>
            <a:ext cx="18724387" cy="1980222"/>
            <a:chOff x="-241142" y="9189418"/>
            <a:chExt cx="18724387" cy="19802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1142" y="9189418"/>
              <a:ext cx="18724387" cy="19802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14335" y="-1275947"/>
            <a:ext cx="21611695" cy="11887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16090" y="4310405"/>
            <a:ext cx="7485714" cy="7829173"/>
            <a:chOff x="6016090" y="4310405"/>
            <a:chExt cx="7485714" cy="78291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016090" y="4653864"/>
              <a:ext cx="7479288" cy="7479288"/>
              <a:chOff x="6016090" y="4653864"/>
              <a:chExt cx="7479288" cy="747928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16090" y="4653864"/>
                <a:ext cx="7479288" cy="747928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312692" y="4310405"/>
              <a:ext cx="1677275" cy="1677275"/>
              <a:chOff x="11312692" y="4310405"/>
              <a:chExt cx="1677275" cy="167727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12692" y="4310405"/>
                <a:ext cx="1677275" cy="167727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457053" y="4653864"/>
              <a:ext cx="1677275" cy="1611299"/>
              <a:chOff x="11457053" y="4653864"/>
              <a:chExt cx="1677275" cy="161129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457053" y="4653864"/>
                <a:ext cx="1677275" cy="16112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01414" y="4950376"/>
              <a:ext cx="1677275" cy="1611299"/>
              <a:chOff x="11601414" y="4950376"/>
              <a:chExt cx="1677275" cy="161129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01414" y="4950376"/>
                <a:ext cx="1677275" cy="161129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650612" y="4318879"/>
            <a:ext cx="2476756" cy="2476756"/>
            <a:chOff x="11650612" y="4318879"/>
            <a:chExt cx="2476756" cy="24767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50612" y="4318879"/>
              <a:ext cx="2476756" cy="24767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097" y="6723455"/>
            <a:ext cx="1891157" cy="1891157"/>
            <a:chOff x="4386097" y="6723455"/>
            <a:chExt cx="1891157" cy="18911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97" y="6723455"/>
              <a:ext cx="1891157" cy="1891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2023-06-24T08:35:21Z</dcterms:created>
  <dcterms:modified xsi:type="dcterms:W3CDTF">2023-06-24T08:35:21Z</dcterms:modified>
</cp:coreProperties>
</file>