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16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C643A-BB14-4DFF-97EE-4B09B62F5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6FDFA-69CE-4CBA-B4F7-78AEAEFD7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C3253-F581-4253-A1AA-B46262E8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0D396-C2D4-447B-B4A7-AC175566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C64AF-A5FC-4D4C-8831-5699AC7A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2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0E250-EFEB-4109-9250-6B42A3D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31D743-E76C-470B-BC2F-B8E52B33E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33C4C-91AC-4E96-B4DB-63EC0598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4C40B-AF82-4DFF-9C7A-B3401523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BE02-1F94-4737-95EA-13E73D2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2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3F55A0-07F7-4A02-9B55-D25B48B9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0A21F-47D8-4589-B173-476E5498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DEA80-092E-45C7-9743-840E2272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26312-7F02-43A9-BEC0-ABA96A99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2B776-8693-46BD-8294-6BD3FF0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4986B-CAC2-415A-B56A-A48F1CA0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6528F-3A19-4385-A978-3324C516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4EE6C-7993-49BF-AF1B-61A4FB2D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2459B-BE7F-404F-B8D3-9582D1FB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434E-E294-4333-BADD-2E762861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3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F3C8A-CEB1-49BE-8852-A6F97589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CDFDC-5907-4C3A-824B-8EFEEA4A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9B7FA-54DB-4DC3-A48C-D5CF3D7E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EDD6B-A645-456A-8DA8-89AEE1A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C8EE4-C021-41A3-9388-6E87CD6B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3201A-856C-40B3-886F-7B56AA0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52F44-1B67-46EA-9111-E727627E3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569B70-5692-4C8D-8276-0098FE79E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E7E13-C389-4B86-A7BD-8462530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70EB5-748E-4188-B7D1-CBEC5EAA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F62C2-93A8-45EE-A4BC-8B7CAEDD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1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9781A-0CA2-42ED-A300-539BE516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3FC75-97B6-4B42-8F01-B2758352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35500-18B9-4B56-9849-E5E78051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F5D323-C4B5-4048-A776-89B74915B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B412E3-0DFE-4A9B-B0BC-5B611DF4E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6D5D9F-08D2-41E4-8A40-D61A7C15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A7B74E-8FA0-4F29-859C-43C8618D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EC7414-F1B9-4765-8572-B7CFB9F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994C-3A96-407F-826B-56ECC1A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AC3B6-8BB8-47E6-ADBF-7A1C631C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5E5E74-AA41-478C-A878-A4F94806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0668E8-1BF5-4B58-BB3A-E1F8E489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4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C6CE08-5536-49E1-A073-C5870350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96E5E6-EB80-4EE2-A676-C9A4EAE8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A332B-A388-4AF9-8B52-C6E659D6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B82FA-FAA4-4A79-A47D-723C5060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D1B2-1AAA-4C4C-9F5C-A3C0C579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65EFD1-B359-4F69-ADE1-1092F0010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36478-8546-4A53-9387-CDB74D87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059C9-DC2D-4661-B3E0-AB67B8FD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83E6-A184-4EF3-B45E-679B46FB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6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3DF8-D124-4DB2-B74E-2667549D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BFA919-D775-4996-A738-D6AF30B3B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90738-E33B-4CA4-9F71-CB6C4299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4DF2F-05BE-486A-B79D-AF566C91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DC03F-F930-4F74-A606-E00CF3C0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37E2C-3D99-43E2-8BBB-4F3A60BC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4584B1-619E-41CF-8530-2BA7B291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12D89-DFD0-4320-A36D-DBBE11ED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F4078-EE6E-40F4-86DD-C2E621848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2DE9-AEC1-4B4C-8184-B551EFB30FB3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BB568-ADEE-4203-983B-856B4A365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9306A-05A5-4FA1-9CB3-07780F03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9976-DA13-4DAC-A5B2-20C0589D2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7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39703-867C-42A6-85E4-A05D2E55D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ECD7ED-506D-42E4-B35A-B0082203A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F8572-0F3B-459B-A9FF-632E47A2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90"/>
            <a:ext cx="12192000" cy="56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SOCPC42</cp:lastModifiedBy>
  <cp:revision>1</cp:revision>
  <dcterms:created xsi:type="dcterms:W3CDTF">2022-11-11T03:09:40Z</dcterms:created>
  <dcterms:modified xsi:type="dcterms:W3CDTF">2022-11-11T03:15:22Z</dcterms:modified>
</cp:coreProperties>
</file>