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59" r:id="rId7"/>
    <p:sldId id="258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3A1F1-5BC1-40AF-B0FE-57B500004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57FEB2-C65D-453D-B7B2-42321084D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D6A4F7-8A9B-4D0D-8DAD-05586917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11C9-6374-4931-9591-82E2AEB476B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F9719-481F-40F0-B550-D40B767C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9FEFBA-8978-4C94-97E1-EBB0E94B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371E-6056-4527-A907-BBB8FDE8D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77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B83B3-BCB9-4ECE-8123-DD4E5957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9BCCA5-336B-4588-925D-457397D97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2CBCA-316E-435A-B286-DCDFF02A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11C9-6374-4931-9591-82E2AEB476B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B6000-8243-44A4-B62A-0FF606E9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3C4C96-8596-401F-89F1-485C7AB7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371E-6056-4527-A907-BBB8FDE8D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4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4AA7B7-9458-42CA-8D61-CBD93063F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5BFF30-54FD-47FC-9709-2A089E443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09DBC-7C37-4B15-A522-61963D46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11C9-6374-4931-9591-82E2AEB476B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D81B0D-1641-4918-B4E2-5F6A82F8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E8692F-A716-472D-8B57-CA7FDB80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371E-6056-4527-A907-BBB8FDE8D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3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A2883-1DE4-4313-8406-95369E7AE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96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72602-4F7B-40FB-AC5E-127383E7D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092"/>
            <a:ext cx="10515600" cy="491087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 b="1"/>
            </a:lvl1pPr>
            <a:lvl2pPr>
              <a:lnSpc>
                <a:spcPct val="150000"/>
              </a:lnSpc>
              <a:defRPr sz="1600" b="1"/>
            </a:lvl2pPr>
            <a:lvl3pPr>
              <a:lnSpc>
                <a:spcPct val="150000"/>
              </a:lnSpc>
              <a:defRPr sz="1600" b="1"/>
            </a:lvl3pPr>
            <a:lvl4pPr>
              <a:lnSpc>
                <a:spcPct val="150000"/>
              </a:lnSpc>
              <a:defRPr sz="1600" b="1"/>
            </a:lvl4pPr>
            <a:lvl5pPr>
              <a:lnSpc>
                <a:spcPct val="150000"/>
              </a:lnSpc>
              <a:defRPr sz="1600" b="1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C11B69-D94C-4E05-A3F4-C5BACC44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11C9-6374-4931-9591-82E2AEB476B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A1182-C130-4637-8C8B-F6A9750A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58137-715C-466D-8493-462A7957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371E-6056-4527-A907-BBB8FDE8D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37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40655-7C44-4732-BC3C-722B1DA57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2D412B-A896-46B4-974D-D0460DF12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06724-8253-4FCA-83D0-F33D3CC7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11C9-6374-4931-9591-82E2AEB476B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BB741-C12D-45C0-84A6-2286B50D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2CE165-05AD-4403-A096-9F3FA7E8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371E-6056-4527-A907-BBB8FDE8D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15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F70EA-C046-4E4B-BA30-965008A8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22822-1E88-4022-835B-E3C367989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ED1FBB-40A6-472A-B02F-83B6943F5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507844-DECF-4242-8A56-6CB4176D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11C9-6374-4931-9591-82E2AEB476B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C21EF2-0906-441C-A1C3-4949C2A8A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AE0AF7-F809-4E1A-8042-ED084368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371E-6056-4527-A907-BBB8FDE8D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41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20689-5468-4EA7-B694-AD7557A3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07652-4BC0-4E80-AFC5-0A26CFA8F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A305C5-2FA9-40B8-8656-D61E75D55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987B1A-4339-4572-9A7F-4EA0DC68C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10F1CD-30E4-443E-B86D-1256F0EBC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0F4163-64CE-4952-B5D7-867DB813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11C9-6374-4931-9591-82E2AEB476B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9F6BF1-0758-450E-9E36-9EBF8F82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44E122-C5EE-4F87-A19B-7C57F805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371E-6056-4527-A907-BBB8FDE8D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09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0D3ED-46B5-45FC-B6B4-BF309F8E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98CFEC-CCBB-4F3F-BF89-E8CCE924B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11C9-6374-4931-9591-82E2AEB476B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29297D-B7EE-49B8-9981-3F4976FB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6DCBCD-1605-4464-A5E0-442291EB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371E-6056-4527-A907-BBB8FDE8D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76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840323-23E3-4CCE-9465-ACA2575C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11C9-6374-4931-9591-82E2AEB476B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FF3D15-EB5F-4DFA-A6E7-F2950997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55E5FD-749D-43DC-82E1-05A6D412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371E-6056-4527-A907-BBB8FDE8D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5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B834E-95E1-4C2C-9711-9BB0054F4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8E354-4F2D-4259-BA34-C9E121557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AA4EB0-ED5D-445D-86E1-CEAA783BA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1ECDE4-DF20-4E22-927A-AC673529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11C9-6374-4931-9591-82E2AEB476B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97C965-C245-47F6-BAC9-53159454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F29381-7BA6-410F-922F-50A9DAF5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371E-6056-4527-A907-BBB8FDE8D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77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30A3E-96F2-4C32-B9B9-F1A35880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ADD3E0-F2DD-4F9C-B727-E4280920B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E5EA01-86DD-4C18-B1C8-4B518ABE1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E944A-CF08-4C1D-A5A0-2DDCE51F4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11C9-6374-4931-9591-82E2AEB476B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58A2EF-C0C6-4888-8E91-9605D744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914A37-6FED-497C-AEE6-B4AB229FA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371E-6056-4527-A907-BBB8FDE8D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22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39B933-17A8-405D-87ED-02B850BB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83ED15-C860-4113-AF71-18868F5B1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02B7E0-4FB8-483C-A866-CF2BE3D6F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811C9-6374-4931-9591-82E2AEB476B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3E6FE-2A85-43D9-BFEA-9AE489BEE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1CA86E-5010-4869-B91A-1FF9DA300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C371E-6056-4527-A907-BBB8FDE8D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22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acebook.github.io/react-native/docs/getting-starte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386B8-959B-4083-B701-F36B87822B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react_native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D5D8BD-5902-4AD9-B3C2-97B77AA18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20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5EEED-451B-4765-A092-20325A7A2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JDK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2712AA-2DAE-4FDB-A3CB-9E89FCB68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1. JDK </a:t>
            </a:r>
            <a:r>
              <a:rPr lang="ko-KR" altLang="en-US" dirty="0"/>
              <a:t>설치 후 환경변수에 다음을 추가한다 </a:t>
            </a:r>
            <a:endParaRPr lang="en-US" altLang="ko-KR" dirty="0"/>
          </a:p>
          <a:p>
            <a:r>
              <a:rPr lang="ko-KR" altLang="en-US" dirty="0"/>
              <a:t>내컴퓨터 </a:t>
            </a:r>
            <a:r>
              <a:rPr lang="en-US" altLang="ko-KR" dirty="0"/>
              <a:t>– </a:t>
            </a:r>
            <a:r>
              <a:rPr lang="ko-KR" altLang="en-US" dirty="0"/>
              <a:t>마우스 오른쪽 </a:t>
            </a:r>
            <a:r>
              <a:rPr lang="en-US" altLang="ko-KR" dirty="0"/>
              <a:t>– </a:t>
            </a:r>
            <a:r>
              <a:rPr lang="ko-KR" altLang="en-US" dirty="0"/>
              <a:t>속성 </a:t>
            </a:r>
            <a:r>
              <a:rPr lang="en-US" altLang="ko-KR" dirty="0"/>
              <a:t>– </a:t>
            </a:r>
            <a:r>
              <a:rPr lang="ko-KR" altLang="en-US" dirty="0"/>
              <a:t>고급시스템설정</a:t>
            </a:r>
            <a:r>
              <a:rPr lang="en-US" altLang="ko-KR" dirty="0"/>
              <a:t>-</a:t>
            </a:r>
            <a:r>
              <a:rPr lang="ko-KR" altLang="en-US" dirty="0"/>
              <a:t>환경변수</a:t>
            </a:r>
            <a:endParaRPr lang="en-US" altLang="ko-KR" dirty="0"/>
          </a:p>
          <a:p>
            <a:r>
              <a:rPr lang="ko-KR" altLang="en-US" dirty="0" err="1"/>
              <a:t>시스템쪽에</a:t>
            </a:r>
            <a:r>
              <a:rPr lang="ko-KR" altLang="en-US" dirty="0"/>
              <a:t> </a:t>
            </a:r>
            <a:r>
              <a:rPr lang="ko-KR" altLang="en-US" dirty="0" err="1"/>
              <a:t>새로만들기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pt-BR" altLang="ko-KR" dirty="0"/>
          </a:p>
          <a:p>
            <a:endParaRPr lang="pt-BR" altLang="ko-KR" dirty="0"/>
          </a:p>
          <a:p>
            <a:r>
              <a:rPr lang="pt-BR" altLang="ko-KR" dirty="0"/>
              <a:t>path </a:t>
            </a:r>
            <a:r>
              <a:rPr lang="ko-KR" altLang="en-US" dirty="0"/>
              <a:t>환경변수를 편집</a:t>
            </a:r>
            <a:r>
              <a:rPr lang="en-US" altLang="ko-KR" dirty="0"/>
              <a:t>(</a:t>
            </a:r>
            <a:r>
              <a:rPr lang="ko-KR" altLang="en-US" dirty="0"/>
              <a:t>새로 만드는게 아니라 패스를 추가 해야 한다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환경설정테스트 하기 </a:t>
            </a:r>
            <a:endParaRPr lang="en-US" altLang="ko-KR" dirty="0"/>
          </a:p>
          <a:p>
            <a:r>
              <a:rPr lang="ko-KR" altLang="en-US" dirty="0"/>
              <a:t>시작 </a:t>
            </a:r>
            <a:r>
              <a:rPr lang="en-US" altLang="ko-KR" dirty="0"/>
              <a:t>– </a:t>
            </a:r>
            <a:r>
              <a:rPr lang="ko-KR" altLang="en-US" dirty="0"/>
              <a:t>실행 </a:t>
            </a:r>
            <a:r>
              <a:rPr lang="en-US" altLang="ko-KR" dirty="0"/>
              <a:t>– CMD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javac</a:t>
            </a:r>
            <a:r>
              <a:rPr lang="en-US" altLang="ko-KR" dirty="0"/>
              <a:t>  -- version 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CEC92B-56F4-4748-BD2F-7179E437CDFA}"/>
              </a:ext>
            </a:extLst>
          </p:cNvPr>
          <p:cNvSpPr/>
          <p:nvPr/>
        </p:nvSpPr>
        <p:spPr>
          <a:xfrm>
            <a:off x="1224125" y="2636520"/>
            <a:ext cx="5526593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err="1">
                <a:solidFill>
                  <a:schemeClr val="tx1"/>
                </a:solidFill>
              </a:rPr>
              <a:t>변수명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: JAVA_HOME </a:t>
            </a:r>
          </a:p>
          <a:p>
            <a:r>
              <a:rPr lang="ko-KR" altLang="en-US" sz="1400" b="1" dirty="0">
                <a:solidFill>
                  <a:schemeClr val="tx1"/>
                </a:solidFill>
              </a:rPr>
              <a:t>경로 </a:t>
            </a:r>
            <a:r>
              <a:rPr lang="en-US" altLang="ko-KR" sz="1400" b="1" dirty="0">
                <a:solidFill>
                  <a:schemeClr val="tx1"/>
                </a:solidFill>
              </a:rPr>
              <a:t>: </a:t>
            </a:r>
            <a:r>
              <a:rPr lang="pt-BR" altLang="ko-KR" sz="1400" b="1" dirty="0">
                <a:solidFill>
                  <a:schemeClr val="tx1"/>
                </a:solidFill>
              </a:rPr>
              <a:t>C:\Program Files\Java\jdk1.8.0_201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BE2C42-A0AF-4A32-BE21-822A7BA0E419}"/>
              </a:ext>
            </a:extLst>
          </p:cNvPr>
          <p:cNvSpPr/>
          <p:nvPr/>
        </p:nvSpPr>
        <p:spPr>
          <a:xfrm>
            <a:off x="1163164" y="4006948"/>
            <a:ext cx="5526593" cy="518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err="1">
                <a:solidFill>
                  <a:schemeClr val="tx1"/>
                </a:solidFill>
              </a:rPr>
              <a:t>변수명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: PATH</a:t>
            </a:r>
          </a:p>
          <a:p>
            <a:r>
              <a:rPr lang="ko-KR" altLang="en-US" sz="1400" b="1" dirty="0">
                <a:solidFill>
                  <a:schemeClr val="tx1"/>
                </a:solidFill>
              </a:rPr>
              <a:t>경로 </a:t>
            </a:r>
            <a:r>
              <a:rPr lang="en-US" altLang="ko-KR" sz="1400" b="1" dirty="0">
                <a:solidFill>
                  <a:schemeClr val="tx1"/>
                </a:solidFill>
              </a:rPr>
              <a:t>: %JAVA_HOME%\bin;  </a:t>
            </a:r>
            <a:r>
              <a:rPr lang="ko-KR" altLang="en-US" sz="1400" b="1" dirty="0">
                <a:solidFill>
                  <a:schemeClr val="tx1"/>
                </a:solidFill>
              </a:rPr>
              <a:t>추가</a:t>
            </a:r>
            <a:endParaRPr lang="pt-BR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502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294B9-B8E8-4445-BB82-AC35CBF0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B00654-D508-4CFC-BCA7-B97BE8AE7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안드로이드 설치</a:t>
            </a:r>
          </a:p>
          <a:p>
            <a:r>
              <a:rPr lang="en-US" altLang="ko-KR" dirty="0"/>
              <a:t>2. </a:t>
            </a:r>
            <a:r>
              <a:rPr lang="en-US" altLang="ko-KR" dirty="0" err="1"/>
              <a:t>sdk</a:t>
            </a:r>
            <a:r>
              <a:rPr lang="en-US" altLang="ko-KR" dirty="0"/>
              <a:t> - </a:t>
            </a:r>
            <a:r>
              <a:rPr lang="ko-KR" altLang="en-US" dirty="0" err="1"/>
              <a:t>상세보이기</a:t>
            </a:r>
            <a:r>
              <a:rPr lang="ko-KR" altLang="en-US" dirty="0"/>
              <a:t> </a:t>
            </a:r>
            <a:r>
              <a:rPr lang="ko-KR" altLang="en-US" dirty="0" err="1"/>
              <a:t>선택후</a:t>
            </a:r>
            <a:r>
              <a:rPr lang="ko-KR" altLang="en-US" dirty="0"/>
              <a:t> </a:t>
            </a:r>
            <a:r>
              <a:rPr lang="en-US" altLang="ko-KR" dirty="0"/>
              <a:t>28</a:t>
            </a:r>
            <a:r>
              <a:rPr lang="ko-KR" altLang="en-US" dirty="0" err="1"/>
              <a:t>설치할것</a:t>
            </a:r>
            <a:r>
              <a:rPr lang="ko-KR" altLang="en-US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</a:t>
            </a:r>
            <a:r>
              <a:rPr lang="ko-KR" altLang="en-US" dirty="0"/>
              <a:t>환경변수 추가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C:\Users\user\AppData\Local\Android\Sdk\platform-tools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F8F193-3A85-4D5F-BCA1-4036449FAA3F}"/>
              </a:ext>
            </a:extLst>
          </p:cNvPr>
          <p:cNvSpPr/>
          <p:nvPr/>
        </p:nvSpPr>
        <p:spPr>
          <a:xfrm>
            <a:off x="1163163" y="3805347"/>
            <a:ext cx="5854857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400" b="1" dirty="0" err="1">
                <a:solidFill>
                  <a:schemeClr val="tx1"/>
                </a:solidFill>
              </a:rPr>
              <a:t>변수명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: ANDROID_HOME</a:t>
            </a:r>
          </a:p>
          <a:p>
            <a:r>
              <a:rPr lang="ko-KR" altLang="en-US" sz="1400" b="1" dirty="0">
                <a:solidFill>
                  <a:schemeClr val="tx1"/>
                </a:solidFill>
              </a:rPr>
              <a:t>경로 </a:t>
            </a:r>
            <a:r>
              <a:rPr lang="en-US" altLang="ko-KR" sz="1400" b="1" dirty="0">
                <a:solidFill>
                  <a:schemeClr val="tx1"/>
                </a:solidFill>
              </a:rPr>
              <a:t>: C:\Users\user\AppData\Local\Android\Sdk</a:t>
            </a:r>
          </a:p>
          <a:p>
            <a:endParaRPr lang="pt-BR" altLang="ko-KR" sz="14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9A75BA-A785-4D54-B7B5-3CA90C70B7D1}"/>
              </a:ext>
            </a:extLst>
          </p:cNvPr>
          <p:cNvSpPr/>
          <p:nvPr/>
        </p:nvSpPr>
        <p:spPr>
          <a:xfrm>
            <a:off x="1163164" y="5203288"/>
            <a:ext cx="5854856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err="1">
                <a:solidFill>
                  <a:schemeClr val="tx1"/>
                </a:solidFill>
              </a:rPr>
              <a:t>변수명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: PATH</a:t>
            </a:r>
          </a:p>
          <a:p>
            <a:r>
              <a:rPr lang="ko-KR" altLang="en-US" sz="1400" b="1" dirty="0">
                <a:solidFill>
                  <a:schemeClr val="tx1"/>
                </a:solidFill>
              </a:rPr>
              <a:t>경로 </a:t>
            </a:r>
            <a:r>
              <a:rPr lang="en-US" altLang="ko-KR" sz="1400" b="1" dirty="0">
                <a:solidFill>
                  <a:schemeClr val="tx1"/>
                </a:solidFill>
              </a:rPr>
              <a:t>: %ANDROID_HOME%\platform-tools  </a:t>
            </a:r>
            <a:r>
              <a:rPr lang="ko-KR" altLang="en-US" sz="1400" b="1" dirty="0">
                <a:solidFill>
                  <a:schemeClr val="tx1"/>
                </a:solidFill>
              </a:rPr>
              <a:t>추가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C14296-902F-4482-B02C-2004DADD110F}"/>
              </a:ext>
            </a:extLst>
          </p:cNvPr>
          <p:cNvSpPr/>
          <p:nvPr/>
        </p:nvSpPr>
        <p:spPr>
          <a:xfrm>
            <a:off x="1163162" y="2265210"/>
            <a:ext cx="7942738" cy="751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/>
                </a:solidFill>
              </a:rPr>
              <a:t>Android SDK Platform 28</a:t>
            </a:r>
          </a:p>
          <a:p>
            <a:r>
              <a:rPr lang="en-US" altLang="ko-KR" sz="1600" b="1">
                <a:solidFill>
                  <a:schemeClr val="tx1"/>
                </a:solidFill>
              </a:rPr>
              <a:t>Intel x86 Atom_64 System Image or Google APIs Intel x86 Atom System Image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919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BAC73-8C11-435D-ABB1-35F80E04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C9C6A-F4DD-4423-84B8-BB45AAB9A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AVD </a:t>
            </a:r>
            <a:r>
              <a:rPr lang="ko-KR" altLang="en-US" dirty="0"/>
              <a:t>설치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284E44-8E7E-4534-8115-DA853ADE4646}"/>
              </a:ext>
            </a:extLst>
          </p:cNvPr>
          <p:cNvSpPr/>
          <p:nvPr/>
        </p:nvSpPr>
        <p:spPr>
          <a:xfrm>
            <a:off x="1127760" y="1767840"/>
            <a:ext cx="5379720" cy="525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Nexus 5X 28</a:t>
            </a:r>
            <a:r>
              <a:rPr lang="ko-KR" altLang="en-US" dirty="0">
                <a:solidFill>
                  <a:schemeClr val="tx1"/>
                </a:solidFill>
              </a:rPr>
              <a:t>버전으로 설치 후 실행한다 </a:t>
            </a:r>
          </a:p>
        </p:txBody>
      </p:sp>
    </p:spTree>
    <p:extLst>
      <p:ext uri="{BB962C8B-B14F-4D97-AF65-F5344CB8AC3E}">
        <p14:creationId xmlns:p14="http://schemas.microsoft.com/office/powerpoint/2010/main" val="19431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13E2D-FC06-4F40-99E2-7D325A63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 Native </a:t>
            </a:r>
            <a:r>
              <a:rPr lang="ko-KR" altLang="en-US" dirty="0"/>
              <a:t>첫번째 프로젝트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22F7A5-8C13-45F4-99F5-03F8DF8CC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c:/react_native_workspace</a:t>
            </a:r>
          </a:p>
          <a:p>
            <a:r>
              <a:rPr lang="en-US" altLang="ko-KR" dirty="0"/>
              <a:t>cd  /</a:t>
            </a:r>
            <a:r>
              <a:rPr lang="en-US" altLang="ko-KR" dirty="0" err="1"/>
              <a:t>react_native_workspace</a:t>
            </a:r>
            <a:endParaRPr lang="en-US" altLang="ko-KR" dirty="0"/>
          </a:p>
          <a:p>
            <a:r>
              <a:rPr lang="en-US" altLang="ko-KR" dirty="0" err="1"/>
              <a:t>npx</a:t>
            </a:r>
            <a:r>
              <a:rPr lang="en-US" altLang="ko-KR" dirty="0"/>
              <a:t> react-native </a:t>
            </a:r>
            <a:r>
              <a:rPr lang="en-US" altLang="ko-KR" dirty="0" err="1"/>
              <a:t>init</a:t>
            </a:r>
            <a:r>
              <a:rPr lang="en-US" altLang="ko-KR" dirty="0"/>
              <a:t> MyApp1</a:t>
            </a:r>
          </a:p>
          <a:p>
            <a:r>
              <a:rPr lang="en-US" altLang="ko-KR" dirty="0"/>
              <a:t>cd /</a:t>
            </a:r>
            <a:r>
              <a:rPr lang="en-US" altLang="ko-KR" dirty="0" err="1"/>
              <a:t>react_native</a:t>
            </a:r>
            <a:r>
              <a:rPr lang="en-US" altLang="ko-KR" dirty="0"/>
              <a:t>/MyApp1</a:t>
            </a:r>
          </a:p>
          <a:p>
            <a:r>
              <a:rPr lang="en-US" altLang="ko-KR" dirty="0" err="1"/>
              <a:t>npx</a:t>
            </a:r>
            <a:r>
              <a:rPr lang="en-US" altLang="ko-KR" dirty="0"/>
              <a:t> react-native run-android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참고 </a:t>
            </a:r>
            <a:r>
              <a:rPr lang="en-US" altLang="ko-KR" dirty="0" err="1"/>
              <a:t>url</a:t>
            </a:r>
            <a:r>
              <a:rPr lang="en-US" altLang="ko-KR" dirty="0"/>
              <a:t> : </a:t>
            </a:r>
            <a:r>
              <a:rPr lang="en-US" altLang="ko-KR" dirty="0">
                <a:hlinkClick r:id="rId2"/>
              </a:rPr>
              <a:t>https://facebook.github.io/react-native/docs/getting-started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F6784C-479B-4E39-A939-BCD03E7A5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550" y="1508760"/>
            <a:ext cx="202731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36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DA465-D473-4135-B1CB-32CE641E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개발툴</a:t>
            </a:r>
            <a:r>
              <a:rPr lang="ko-KR" altLang="en-US" dirty="0"/>
              <a:t> 설치하기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11976C-E360-4B34-8465-4D8A8BCA8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Visual studio code</a:t>
            </a:r>
          </a:p>
          <a:p>
            <a:r>
              <a:rPr lang="ko-KR" altLang="en-US" dirty="0" err="1"/>
              <a:t>확장팩설치</a:t>
            </a:r>
            <a:endParaRPr lang="en-US" altLang="ko-KR" dirty="0"/>
          </a:p>
          <a:p>
            <a:r>
              <a:rPr lang="en-US" altLang="ko-KR" dirty="0"/>
              <a:t>html</a:t>
            </a:r>
          </a:p>
          <a:p>
            <a:r>
              <a:rPr lang="en-US" altLang="ko-KR" dirty="0"/>
              <a:t>React Native Tool</a:t>
            </a:r>
          </a:p>
          <a:p>
            <a:r>
              <a:rPr lang="en-US" altLang="ko-KR" dirty="0"/>
              <a:t>React Native Snippet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F559B7-0CC4-448F-B268-CC81869A3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120" y="1590255"/>
            <a:ext cx="3317557" cy="11833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8E9180-1E2C-4DDD-9D52-F1D89C844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508" y="2823087"/>
            <a:ext cx="3878579" cy="9157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1C0C4D-253C-477D-864D-C59D7F654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671" y="4068159"/>
            <a:ext cx="3544252" cy="10905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580D0CB-076C-4BA2-9457-657910D291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675" y="1727432"/>
            <a:ext cx="2261182" cy="272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71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6D988-DEC1-4B04-815F-0C0D5DF9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6CC2A-E83E-4787-8332-D388086E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package.json</a:t>
            </a:r>
            <a:r>
              <a:rPr lang="en-US" altLang="ko-KR" dirty="0"/>
              <a:t> : </a:t>
            </a:r>
            <a:r>
              <a:rPr lang="ko-KR" altLang="en-US" dirty="0"/>
              <a:t>환경설정파일 의존성저장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D883C7-B95F-4275-B830-938520E89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340" y="1424653"/>
            <a:ext cx="2994660" cy="43436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6B1162-3C76-40B4-BF6A-55567B610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624" y="1874520"/>
            <a:ext cx="3226147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37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C60FF-7CD5-4CA2-8BE4-FF11AC946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Hello( App.js)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2349B70-5705-48BE-956B-C63CB0901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1" y="1540499"/>
            <a:ext cx="6416040" cy="262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94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9817A-1CBD-4E02-A294-AE45829B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</a:t>
            </a:r>
            <a:r>
              <a:rPr lang="ko-KR" altLang="en-US" dirty="0"/>
              <a:t>출력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032ABE0-A8D5-46FD-BB96-4C484BEB4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760" y="1709984"/>
            <a:ext cx="8275320" cy="267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53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78427-27FA-495A-B051-50435FF9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8BE26-0844-4FC9-B6D5-CA4D0ED1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부모컴포넌트가</a:t>
            </a:r>
            <a:r>
              <a:rPr lang="ko-KR" altLang="en-US" dirty="0"/>
              <a:t> </a:t>
            </a:r>
            <a:r>
              <a:rPr lang="ko-KR" altLang="en-US" dirty="0" err="1"/>
              <a:t>자식컴포넌트에게</a:t>
            </a:r>
            <a:r>
              <a:rPr lang="ko-KR" altLang="en-US" dirty="0"/>
              <a:t> 값을 전달하고자 할 경우에 </a:t>
            </a:r>
            <a:r>
              <a:rPr lang="en-US" altLang="ko-KR" dirty="0"/>
              <a:t>prop</a:t>
            </a:r>
            <a:r>
              <a:rPr lang="ko-KR" altLang="en-US" dirty="0"/>
              <a:t>를 사용한다 </a:t>
            </a:r>
            <a:endParaRPr lang="en-US" altLang="ko-KR" dirty="0"/>
          </a:p>
          <a:p>
            <a:r>
              <a:rPr lang="ko-KR" altLang="en-US" dirty="0"/>
              <a:t>모든 컴포넌트는 </a:t>
            </a:r>
            <a:r>
              <a:rPr lang="en-US" altLang="ko-KR" dirty="0"/>
              <a:t>prop</a:t>
            </a:r>
            <a:r>
              <a:rPr lang="ko-KR" altLang="en-US" dirty="0"/>
              <a:t>속성을 가지고 있고 </a:t>
            </a:r>
            <a:r>
              <a:rPr lang="en-US" altLang="ko-KR" dirty="0"/>
              <a:t>, this </a:t>
            </a:r>
            <a:r>
              <a:rPr lang="ko-KR" altLang="en-US" dirty="0"/>
              <a:t>로 접근이 가능하다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74BE7D-8FD4-4B51-93E4-C50DB8A08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420" y="2390448"/>
            <a:ext cx="3815714" cy="343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91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98C19-0521-4D43-92A0-E5F98E59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</a:t>
            </a:r>
            <a:r>
              <a:rPr lang="ko-KR" altLang="en-US" dirty="0"/>
              <a:t>응용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49DE000-5BA2-4A3C-A0E0-D44DD799C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841" y="1518285"/>
            <a:ext cx="5906397" cy="491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5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2CE16-A7F6-4065-B46B-8A578848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앱의 종류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C8769-3214-47A1-901D-A2607FEB9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b="1" u="sng" dirty="0" err="1"/>
              <a:t>네이티브앱</a:t>
            </a:r>
            <a:endParaRPr lang="en-US" altLang="ko-KR" b="1" u="sng" dirty="0"/>
          </a:p>
          <a:p>
            <a:pPr lvl="1"/>
            <a:r>
              <a:rPr lang="ko-KR" altLang="en-US" dirty="0"/>
              <a:t>가장 안정적이고 빠르지만</a:t>
            </a:r>
            <a:r>
              <a:rPr lang="en-US" altLang="ko-KR" dirty="0"/>
              <a:t>, </a:t>
            </a:r>
            <a:r>
              <a:rPr lang="ko-KR" altLang="en-US" dirty="0"/>
              <a:t>안드로이드와 </a:t>
            </a:r>
            <a:r>
              <a:rPr lang="en-US" altLang="ko-KR" dirty="0"/>
              <a:t>iOS</a:t>
            </a:r>
            <a:r>
              <a:rPr lang="ko-KR" altLang="en-US" dirty="0"/>
              <a:t>를 따로 개발해야 하는 번거로움이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b="1" u="sng" dirty="0" err="1"/>
              <a:t>웹앱</a:t>
            </a:r>
            <a:endParaRPr lang="en-US" altLang="ko-KR" b="1" u="sng" dirty="0"/>
          </a:p>
          <a:p>
            <a:pPr lvl="1"/>
            <a:r>
              <a:rPr lang="en-US" altLang="ko-KR" dirty="0"/>
              <a:t>PC</a:t>
            </a:r>
            <a:r>
              <a:rPr lang="ko-KR" altLang="en-US" dirty="0"/>
              <a:t>용 웹 사이트의 모바일 버전</a:t>
            </a:r>
            <a:endParaRPr lang="en-US" altLang="ko-KR" dirty="0"/>
          </a:p>
          <a:p>
            <a:pPr lvl="1"/>
            <a:r>
              <a:rPr lang="en-US" altLang="ko-KR" dirty="0"/>
              <a:t>HTML5</a:t>
            </a:r>
            <a:r>
              <a:rPr lang="ko-KR" altLang="en-US" dirty="0"/>
              <a:t>와 </a:t>
            </a:r>
            <a:r>
              <a:rPr lang="en-US" altLang="ko-KR" dirty="0"/>
              <a:t>CSS, JS </a:t>
            </a:r>
            <a:r>
              <a:rPr lang="ko-KR" altLang="en-US" dirty="0"/>
              <a:t>등을 사용하여 개발한다</a:t>
            </a:r>
            <a:endParaRPr lang="en-US" altLang="ko-KR" dirty="0"/>
          </a:p>
          <a:p>
            <a:pPr lvl="1"/>
            <a:r>
              <a:rPr lang="ko-KR" altLang="en-US" dirty="0"/>
              <a:t>네이티브 앱에 비해 속도가 느리다</a:t>
            </a:r>
            <a:endParaRPr lang="en-US" altLang="ko-KR" dirty="0"/>
          </a:p>
          <a:p>
            <a:pPr lvl="1"/>
            <a:r>
              <a:rPr lang="en-US" altLang="ko-KR" dirty="0"/>
              <a:t>IOS  </a:t>
            </a:r>
            <a:r>
              <a:rPr lang="ko-KR" altLang="en-US" dirty="0"/>
              <a:t>에는 </a:t>
            </a:r>
            <a:r>
              <a:rPr lang="ko-KR" altLang="en-US" dirty="0" err="1"/>
              <a:t>웹앱은</a:t>
            </a:r>
            <a:r>
              <a:rPr lang="ko-KR" altLang="en-US" dirty="0"/>
              <a:t> 스토어에 등록이 어렵다는 단점이 있습니다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b="1" u="sng" dirty="0" err="1"/>
              <a:t>하이브리드앱</a:t>
            </a:r>
            <a:endParaRPr lang="en-US" altLang="ko-KR" b="1" u="sng" dirty="0"/>
          </a:p>
          <a:p>
            <a:pPr lvl="1"/>
            <a:r>
              <a:rPr lang="ko-KR" altLang="en-US" dirty="0" err="1"/>
              <a:t>네이티브앱과</a:t>
            </a:r>
            <a:r>
              <a:rPr lang="ko-KR" altLang="en-US" dirty="0"/>
              <a:t> </a:t>
            </a:r>
            <a:r>
              <a:rPr lang="ko-KR" altLang="en-US" dirty="0" err="1"/>
              <a:t>웹앱의</a:t>
            </a:r>
            <a:r>
              <a:rPr lang="ko-KR" altLang="en-US" dirty="0"/>
              <a:t> 장점들을 </a:t>
            </a:r>
            <a:r>
              <a:rPr lang="ko-KR" altLang="en-US" dirty="0" err="1"/>
              <a:t>섞어놓음</a:t>
            </a:r>
            <a:endParaRPr lang="en-US" altLang="ko-KR" dirty="0"/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과 </a:t>
            </a:r>
            <a:r>
              <a:rPr lang="en-US" altLang="ko-KR" dirty="0" err="1"/>
              <a:t>css</a:t>
            </a:r>
            <a:r>
              <a:rPr lang="en-US" altLang="ko-KR" dirty="0"/>
              <a:t>,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를 이용해 개발한다는 점에서 </a:t>
            </a:r>
            <a:r>
              <a:rPr lang="ko-KR" altLang="en-US" dirty="0" err="1"/>
              <a:t>웹앱과</a:t>
            </a:r>
            <a:r>
              <a:rPr lang="ko-KR" altLang="en-US" dirty="0"/>
              <a:t> </a:t>
            </a:r>
            <a:r>
              <a:rPr lang="ko-KR" altLang="en-US" dirty="0" err="1"/>
              <a:t>비슷</a:t>
            </a:r>
            <a:endParaRPr lang="en-US" altLang="ko-KR" dirty="0"/>
          </a:p>
          <a:p>
            <a:pPr lvl="1"/>
            <a:r>
              <a:rPr lang="ko-KR" altLang="en-US" dirty="0"/>
              <a:t>안드로이드에 직접 접근한다는 점에서 </a:t>
            </a:r>
            <a:r>
              <a:rPr lang="ko-KR" altLang="en-US" dirty="0" err="1"/>
              <a:t>네이티브앱과</a:t>
            </a:r>
            <a:r>
              <a:rPr lang="ko-KR" altLang="en-US" dirty="0"/>
              <a:t> </a:t>
            </a:r>
            <a:r>
              <a:rPr lang="ko-KR" altLang="en-US" dirty="0" err="1"/>
              <a:t>비슷</a:t>
            </a:r>
            <a:endParaRPr lang="en-US" altLang="ko-KR" dirty="0"/>
          </a:p>
          <a:p>
            <a:pPr lvl="1"/>
            <a:r>
              <a:rPr lang="en-US" altLang="ko-KR" dirty="0" err="1"/>
              <a:t>react_native</a:t>
            </a:r>
            <a:r>
              <a:rPr lang="en-US" altLang="ko-KR" dirty="0"/>
              <a:t> </a:t>
            </a:r>
            <a:r>
              <a:rPr lang="ko-KR" altLang="en-US" dirty="0"/>
              <a:t>의 영역 </a:t>
            </a:r>
            <a:endParaRPr lang="en-US" altLang="ko-KR" dirty="0"/>
          </a:p>
          <a:p>
            <a:pPr lvl="1"/>
            <a:r>
              <a:rPr lang="en-US" altLang="ko-KR" dirty="0" err="1"/>
              <a:t>nodejs</a:t>
            </a:r>
            <a:r>
              <a:rPr lang="ko-KR" altLang="en-US" dirty="0"/>
              <a:t> 설치를 먼저 해야 한다 </a:t>
            </a:r>
          </a:p>
        </p:txBody>
      </p:sp>
    </p:spTree>
    <p:extLst>
      <p:ext uri="{BB962C8B-B14F-4D97-AF65-F5344CB8AC3E}">
        <p14:creationId xmlns:p14="http://schemas.microsoft.com/office/powerpoint/2010/main" val="2108076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744EB-C953-4DEF-BE6D-132ECABB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ED421-FC11-4171-80BF-8067C811A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는 컴포넌트 상태에 대한 정보를 저장하는 객체입니다 </a:t>
            </a:r>
            <a:endParaRPr lang="en-US" altLang="ko-KR" dirty="0"/>
          </a:p>
          <a:p>
            <a:r>
              <a:rPr lang="en-US" altLang="ko-KR" dirty="0"/>
              <a:t>state </a:t>
            </a:r>
            <a:r>
              <a:rPr lang="ko-KR" altLang="en-US" dirty="0"/>
              <a:t>는 생성자에서 초기화 한 후 값이 변경될 경우에는 </a:t>
            </a:r>
            <a:r>
              <a:rPr lang="en-US" altLang="ko-KR" dirty="0" err="1"/>
              <a:t>setState</a:t>
            </a:r>
            <a:r>
              <a:rPr lang="en-US" altLang="ko-KR" dirty="0"/>
              <a:t> </a:t>
            </a:r>
            <a:r>
              <a:rPr lang="ko-KR" altLang="en-US" dirty="0"/>
              <a:t>함수를 이용해서 값을 변경해야 합니다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FD91E0-084E-41AD-B07C-645718AC8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276475"/>
            <a:ext cx="3638550" cy="3790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25AF1D-27F0-4C9D-A74B-D4DD59B73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50" y="2247900"/>
            <a:ext cx="4933949" cy="259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36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11AB6-38FE-468C-8BF8-9A623A45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F388A0E-F0EF-4CAC-8FCB-1FA392320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675" y="1345406"/>
            <a:ext cx="82486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9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FF3CA-6113-423C-80C7-DA213A61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Style </a:t>
            </a:r>
            <a:r>
              <a:rPr lang="ko-KR" altLang="en-US" dirty="0"/>
              <a:t>적용하기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114771-D82F-420B-ACC0-F7FABD1AB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React Native</a:t>
            </a:r>
            <a:r>
              <a:rPr lang="ko-KR" altLang="en-US" dirty="0"/>
              <a:t>를 사용하면 </a:t>
            </a:r>
            <a:r>
              <a:rPr lang="en-US" altLang="ko-KR" dirty="0"/>
              <a:t>JavaScript</a:t>
            </a:r>
            <a:r>
              <a:rPr lang="ko-KR" altLang="en-US" dirty="0"/>
              <a:t>를 사용하여 응용 프로그램의 스타일을 지정할 수 있습니다</a:t>
            </a:r>
            <a:endParaRPr lang="en-US" altLang="ko-KR" dirty="0"/>
          </a:p>
          <a:p>
            <a:r>
              <a:rPr lang="en-US" altLang="ko-KR" dirty="0"/>
              <a:t>style. </a:t>
            </a:r>
            <a:r>
              <a:rPr lang="ko-KR" altLang="en-US" dirty="0"/>
              <a:t>스타일 이름과 값은 일반적으로 웹에서 </a:t>
            </a:r>
            <a:r>
              <a:rPr lang="en-US" altLang="ko-KR" dirty="0"/>
              <a:t>CSS</a:t>
            </a:r>
            <a:r>
              <a:rPr lang="ko-KR" altLang="en-US" dirty="0"/>
              <a:t>가 작동하는 방식과 일치하지만 이름은 </a:t>
            </a:r>
            <a:r>
              <a:rPr lang="en-US" altLang="ko-KR" dirty="0"/>
              <a:t>camelCase</a:t>
            </a:r>
            <a:r>
              <a:rPr lang="ko-KR" altLang="en-US" dirty="0"/>
              <a:t>  형태로 작성해야 합니다 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.(background-color  -&gt; </a:t>
            </a:r>
            <a:r>
              <a:rPr lang="en-US" altLang="ko-KR" dirty="0" err="1"/>
              <a:t>backgroundColor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외부에 </a:t>
            </a:r>
            <a:r>
              <a:rPr lang="en-US" altLang="ko-KR" dirty="0" err="1"/>
              <a:t>css</a:t>
            </a:r>
            <a:r>
              <a:rPr lang="ko-KR" altLang="en-US" dirty="0"/>
              <a:t>를 둘 경우에는 기존과 같습니다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096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95FA5-AE34-4D7E-BCA8-ECF47EFE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Style </a:t>
            </a:r>
            <a:r>
              <a:rPr lang="ko-KR" altLang="en-US" dirty="0"/>
              <a:t>적용하기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564D8C7-4173-4BD9-8F9A-524747DAB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816" y="1409700"/>
            <a:ext cx="6149209" cy="491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35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E565B-C341-45F7-B378-5E935056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Height and Width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8DBF127-5504-4A17-997F-D1426AD9D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1600"/>
            <a:ext cx="7102410" cy="49101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FD6FEE-C350-420E-A943-D9924DE7A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0" y="1409700"/>
            <a:ext cx="27813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09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5A43E-B62A-4CEF-B0E3-32FB3B99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Flex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850D03F-A1B5-4AA9-8630-445FDD6F6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402556"/>
            <a:ext cx="6346370" cy="46386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9F1922A-BF6E-4C0E-8197-81A4373F8561}"/>
              </a:ext>
            </a:extLst>
          </p:cNvPr>
          <p:cNvSpPr/>
          <p:nvPr/>
        </p:nvSpPr>
        <p:spPr>
          <a:xfrm>
            <a:off x="7325248" y="1402556"/>
            <a:ext cx="4028551" cy="23052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Flex : </a:t>
            </a:r>
            <a:r>
              <a:rPr lang="ko-KR" altLang="en-US" sz="1400" dirty="0">
                <a:solidFill>
                  <a:schemeClr val="tx1"/>
                </a:solidFill>
              </a:rPr>
              <a:t>가능한 공간을 기준으로 구성요소를 동적으로 확장하거나 축소한다 화면을 비율로 나눈다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2DB54D-5421-4AFA-856A-0D9D6A73B7E9}"/>
              </a:ext>
            </a:extLst>
          </p:cNvPr>
          <p:cNvSpPr/>
          <p:nvPr/>
        </p:nvSpPr>
        <p:spPr>
          <a:xfrm>
            <a:off x="1796183" y="-684572"/>
            <a:ext cx="6147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1A1A1A"/>
                </a:solidFill>
                <a:latin typeface="-apple-system"/>
              </a:rPr>
              <a:t>가능한 공간을 기준으로 구성 요소를 동적으로 확장 및 축소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61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99FC8-1401-4DE6-A7C8-59615CC0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Flexbox</a:t>
            </a:r>
            <a:r>
              <a:rPr lang="ko-KR" altLang="en-US" dirty="0"/>
              <a:t>를 사용한 레이아웃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310377-E628-4CD5-AB29-66E34EB02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Flexbox</a:t>
            </a:r>
            <a:r>
              <a:rPr lang="ko-KR" altLang="en-US" b="0" dirty="0"/>
              <a:t>는 다양한 화면 크기에서 일관된 레이아웃을 제공합니다 </a:t>
            </a:r>
            <a:endParaRPr lang="en-US" altLang="ko-KR" b="0" dirty="0"/>
          </a:p>
          <a:p>
            <a:r>
              <a:rPr lang="en-US" altLang="ko-KR" dirty="0"/>
              <a:t>Flex Direction ( row,</a:t>
            </a:r>
            <a:r>
              <a:rPr lang="ko-KR" altLang="en-US" dirty="0"/>
              <a:t> </a:t>
            </a:r>
            <a:r>
              <a:rPr lang="en-US" altLang="ko-KR" dirty="0"/>
              <a:t>column,  row reverse, column reverse)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4023E0-A99E-427A-AABA-30EC9A293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478" y="2233246"/>
            <a:ext cx="4541855" cy="384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57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DF37D-2C4F-4874-B169-87E0D18C1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Flexbox</a:t>
            </a:r>
            <a:r>
              <a:rPr lang="ko-KR" altLang="en-US" dirty="0"/>
              <a:t>를 사용한 레이아웃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5FA9C-3BE2-46B2-9E76-97CED7C9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Justify Content (flex-start(default value) , flex-end, center , space-between , space-around , space-evenly)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839FBD-7767-4BBD-9B55-47F7A49D4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087" y="2110312"/>
            <a:ext cx="5323272" cy="357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81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61353-C707-4A11-9F6D-8987A4F7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Flexbox</a:t>
            </a:r>
            <a:r>
              <a:rPr lang="ko-KR" altLang="en-US" dirty="0"/>
              <a:t>를 사용한 레이아웃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11CF8-630B-4127-A6E6-6D7941EBD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alignItems</a:t>
            </a:r>
            <a:r>
              <a:rPr lang="en-US" altLang="ko-KR" dirty="0"/>
              <a:t> (flex-start , center,  flex-end, stretch (</a:t>
            </a:r>
            <a:r>
              <a:rPr lang="en-US" altLang="ko-KR"/>
              <a:t>default value) baseline 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A10252-A6B1-406E-A653-2006B2964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040" y="1909186"/>
            <a:ext cx="4190373" cy="436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5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D4485-069B-46AF-A8A2-F8FF412A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하이브리드 앱</a:t>
            </a:r>
            <a:r>
              <a:rPr lang="en-US" altLang="ko-KR" dirty="0"/>
              <a:t>(Hybrid App)</a:t>
            </a:r>
            <a:r>
              <a:rPr lang="ko-KR" altLang="en-US" dirty="0"/>
              <a:t>의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00E4E3-87F8-47BF-851F-8E4224F86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b="0" dirty="0"/>
              <a:t>하이브리드 앱은 스마트폰으로 도메인을 입력해서 접속하는 </a:t>
            </a:r>
            <a:r>
              <a:rPr lang="en-US" altLang="ko-KR" b="0" dirty="0"/>
              <a:t>;</a:t>
            </a:r>
            <a:r>
              <a:rPr lang="ko-KR" altLang="en-US" b="0" dirty="0"/>
              <a:t>모바일 웹사이트</a:t>
            </a:r>
            <a:r>
              <a:rPr lang="en-US" altLang="ko-KR" b="0" dirty="0"/>
              <a:t>'</a:t>
            </a:r>
            <a:r>
              <a:rPr lang="ko-KR" altLang="en-US" b="0" dirty="0"/>
              <a:t>와 애플리케이션을 다운받아 접속하는 </a:t>
            </a:r>
            <a:r>
              <a:rPr lang="en-US" altLang="ko-KR" b="0" dirty="0"/>
              <a:t>'</a:t>
            </a:r>
            <a:r>
              <a:rPr lang="ko-KR" altLang="en-US" b="0" dirty="0"/>
              <a:t>앱</a:t>
            </a:r>
            <a:r>
              <a:rPr lang="en-US" altLang="ko-KR" b="0" dirty="0"/>
              <a:t>'</a:t>
            </a:r>
            <a:r>
              <a:rPr lang="ko-KR" altLang="en-US" b="0" dirty="0"/>
              <a:t>이 합쳐진 형태이다</a:t>
            </a:r>
            <a:r>
              <a:rPr lang="en-US" altLang="ko-KR" b="0" dirty="0"/>
              <a:t>. </a:t>
            </a:r>
            <a:r>
              <a:rPr lang="ko-KR" altLang="en-US" b="0" dirty="0"/>
              <a:t>하이브리드 앱의 원리는 웹표준을 준수한 모바일 웹을 만든 이후에 앱에 연동하는 형태이다</a:t>
            </a:r>
            <a:r>
              <a:rPr lang="en-US" altLang="ko-KR" b="0" dirty="0"/>
              <a:t>.</a:t>
            </a:r>
            <a:br>
              <a:rPr lang="en-US" altLang="ko-KR" b="0" dirty="0"/>
            </a:br>
            <a:r>
              <a:rPr lang="ko-KR" altLang="en-US" b="0" dirty="0"/>
              <a:t>따라서 애플리케이션을 다운 받거나 또는 북마크</a:t>
            </a:r>
            <a:r>
              <a:rPr lang="en-US" altLang="ko-KR" b="0" dirty="0"/>
              <a:t>, </a:t>
            </a:r>
            <a:r>
              <a:rPr lang="ko-KR" altLang="en-US" b="0" dirty="0"/>
              <a:t>도메인을 입력해서 접속해도 동일한 형태의 모바일 페이지를 볼 수 있다는 장점이 있다</a:t>
            </a:r>
            <a:r>
              <a:rPr lang="en-US" altLang="ko-KR" b="0" dirty="0"/>
              <a:t>. </a:t>
            </a:r>
            <a:r>
              <a:rPr lang="ko-KR" altLang="en-US" b="0" dirty="0"/>
              <a:t>보통 하이브리드 웹이라는 이름으로 통용되지만 앱을 설치하는 형태의 경우는 하이브리드 앱</a:t>
            </a:r>
            <a:r>
              <a:rPr lang="en-US" altLang="ko-KR" b="0" dirty="0"/>
              <a:t>(Hybrid App)</a:t>
            </a:r>
            <a:r>
              <a:rPr lang="ko-KR" altLang="en-US" b="0" dirty="0"/>
              <a:t>이라는 이름으로 사용한다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모바일 웹페이지는 따로 다운받을 필요가 없고 제작비용이 저렴하다는 장점이 있는 반면</a:t>
            </a:r>
            <a:r>
              <a:rPr lang="en-US" altLang="ko-KR" b="0" dirty="0"/>
              <a:t>, </a:t>
            </a:r>
            <a:r>
              <a:rPr lang="ko-KR" altLang="en-US" b="0" dirty="0"/>
              <a:t>네트워크에 접속해야 하기 때문에 페이지가 넘어갈 때마다 로딩 시간이 길다</a:t>
            </a:r>
            <a:r>
              <a:rPr lang="en-US" altLang="ko-KR" b="0" dirty="0"/>
              <a:t>. </a:t>
            </a:r>
            <a:r>
              <a:rPr lang="ko-KR" altLang="en-US" b="0" dirty="0"/>
              <a:t>네트워크에 접속해야 하기 때문에 페이지가 넘어갈 때마다 로딩 시간이 길다</a:t>
            </a:r>
            <a:r>
              <a:rPr lang="en-US" altLang="ko-KR" b="0" dirty="0"/>
              <a:t>. </a:t>
            </a:r>
            <a:r>
              <a:rPr lang="ko-KR" altLang="en-US" b="0" dirty="0"/>
              <a:t>또 웹을 변형한 형태이기 때문에 다양한 </a:t>
            </a:r>
            <a:r>
              <a:rPr lang="ko-KR" altLang="en-US" b="0" dirty="0" err="1"/>
              <a:t>웹브라우저와</a:t>
            </a:r>
            <a:r>
              <a:rPr lang="ko-KR" altLang="en-US" b="0" dirty="0"/>
              <a:t> 각기 다른 해상도를 지원하는 스마트폰에서는 보기 불편한 점이 많다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앱의 경우는 설치만 하면 반응 속도가 무척 빠르고</a:t>
            </a:r>
            <a:r>
              <a:rPr lang="en-US" altLang="ko-KR" b="0" dirty="0"/>
              <a:t>, OS</a:t>
            </a:r>
            <a:r>
              <a:rPr lang="ko-KR" altLang="en-US" b="0" dirty="0"/>
              <a:t>별로 제작되어 있기 때문에 스마트폰에서 보기 편한 장점이 있습니다</a:t>
            </a:r>
            <a:r>
              <a:rPr lang="en-US" altLang="ko-KR" b="0" dirty="0"/>
              <a:t>. </a:t>
            </a:r>
            <a:r>
              <a:rPr lang="ko-KR" altLang="en-US" b="0" dirty="0"/>
              <a:t>하지만 개발비가 많이 들고 </a:t>
            </a:r>
            <a:r>
              <a:rPr lang="en-US" altLang="ko-KR" b="0" dirty="0"/>
              <a:t>OS</a:t>
            </a:r>
            <a:r>
              <a:rPr lang="ko-KR" altLang="en-US" b="0" dirty="0"/>
              <a:t>별로 따로 제작해야 하기 때문에 </a:t>
            </a:r>
            <a:r>
              <a:rPr lang="en-US" altLang="ko-KR" b="0" dirty="0"/>
              <a:t>3~4</a:t>
            </a:r>
            <a:r>
              <a:rPr lang="ko-KR" altLang="en-US" b="0" dirty="0"/>
              <a:t>가지 버전을 제작해야 할 수도 있다</a:t>
            </a:r>
            <a:r>
              <a:rPr lang="en-US" altLang="ko-KR" b="0" dirty="0"/>
              <a:t>. </a:t>
            </a:r>
            <a:r>
              <a:rPr lang="ko-KR" altLang="en-US" b="0" dirty="0"/>
              <a:t>게다가 업데이트를 할 때마다 계속해서 재설치를 해야 하고 개발사는 앱스토어 심사를 받아야 한다는 불편함도 있다</a:t>
            </a:r>
            <a:r>
              <a:rPr lang="en-US" altLang="ko-KR" b="0" dirty="0"/>
              <a:t>.</a:t>
            </a:r>
            <a:br>
              <a:rPr lang="en-US" altLang="ko-KR" b="0" dirty="0"/>
            </a:br>
            <a:r>
              <a:rPr lang="ko-KR" altLang="en-US" b="0" dirty="0"/>
              <a:t>불편한 점을 대부분 해결한 것이 하이브리드 앱이다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078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E282A-7C93-4111-9173-65F22631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하이브리드 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79D2140-0272-49CF-B82E-692624D1A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20" y="1867000"/>
            <a:ext cx="8460711" cy="3918156"/>
          </a:xfrm>
        </p:spPr>
      </p:pic>
    </p:spTree>
    <p:extLst>
      <p:ext uri="{BB962C8B-B14F-4D97-AF65-F5344CB8AC3E}">
        <p14:creationId xmlns:p14="http://schemas.microsoft.com/office/powerpoint/2010/main" val="278324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258EE-5979-418A-84AE-C75A25EB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하이브리드앱의</a:t>
            </a:r>
            <a:r>
              <a:rPr lang="ko-KR" altLang="en-US" dirty="0"/>
              <a:t> 작동원리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D4440F-6FA8-4099-A0D7-D5BB8EA9A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기본적으로 </a:t>
            </a:r>
            <a:r>
              <a:rPr lang="ko-KR" altLang="en-US" b="0" dirty="0" err="1"/>
              <a:t>하이브리드앱은</a:t>
            </a:r>
            <a:r>
              <a:rPr lang="ko-KR" altLang="en-US" b="0" dirty="0"/>
              <a:t> 웹기술을 통해 내부 구조와 인터페이스를 만들고</a:t>
            </a:r>
            <a:r>
              <a:rPr lang="en-US" altLang="ko-KR" b="0" dirty="0"/>
              <a:t>, </a:t>
            </a:r>
            <a:r>
              <a:rPr lang="ko-KR" altLang="en-US" b="0" dirty="0"/>
              <a:t>카메라나 단말기 센서 조작 등 웹 기술이 지원하지 않는 기능만 단말기 전용 애플리케이션 프로그래밍 인터페이스</a:t>
            </a:r>
            <a:r>
              <a:rPr lang="en-US" altLang="ko-KR" b="0" dirty="0"/>
              <a:t>(API)</a:t>
            </a:r>
            <a:r>
              <a:rPr lang="ko-KR" altLang="en-US" b="0" dirty="0"/>
              <a:t>를 쓴다</a:t>
            </a:r>
            <a:r>
              <a:rPr lang="en-US" altLang="ko-KR" b="0" dirty="0"/>
              <a:t>. </a:t>
            </a:r>
            <a:r>
              <a:rPr lang="ko-KR" altLang="en-US" b="0" dirty="0"/>
              <a:t>그 뒤 </a:t>
            </a:r>
            <a:r>
              <a:rPr lang="en-US" altLang="ko-KR" b="0" dirty="0"/>
              <a:t>HTML</a:t>
            </a:r>
            <a:r>
              <a:rPr lang="ko-KR" altLang="en-US" b="0" dirty="0"/>
              <a:t>와 </a:t>
            </a:r>
            <a:r>
              <a:rPr lang="en-US" altLang="ko-KR" b="0" dirty="0"/>
              <a:t>CSS, </a:t>
            </a:r>
            <a:r>
              <a:rPr lang="ko-KR" altLang="en-US" b="0" dirty="0"/>
              <a:t>자바스크립트 </a:t>
            </a:r>
            <a:r>
              <a:rPr lang="en-US" altLang="ko-KR" b="0" dirty="0"/>
              <a:t>API </a:t>
            </a:r>
            <a:r>
              <a:rPr lang="ko-KR" altLang="en-US" b="0" dirty="0"/>
              <a:t>코드로 구성된 프로그램 소스를 일반 앱처럼 단말기에서 실행되는 형태로 변환한다</a:t>
            </a:r>
            <a:r>
              <a:rPr lang="en-US" altLang="ko-KR" b="0" dirty="0"/>
              <a:t>. </a:t>
            </a:r>
            <a:r>
              <a:rPr lang="ko-KR" altLang="en-US" b="0" dirty="0"/>
              <a:t>이를 </a:t>
            </a:r>
            <a:r>
              <a:rPr lang="en-US" altLang="ko-KR" b="0" dirty="0"/>
              <a:t>'</a:t>
            </a:r>
            <a:r>
              <a:rPr lang="ko-KR" altLang="en-US" b="0" dirty="0"/>
              <a:t>감싼다</a:t>
            </a:r>
            <a:r>
              <a:rPr lang="en-US" altLang="ko-KR" b="0" dirty="0"/>
              <a:t>(</a:t>
            </a:r>
            <a:r>
              <a:rPr lang="ko-KR" altLang="en-US" b="0" dirty="0" err="1"/>
              <a:t>패키징한다</a:t>
            </a:r>
            <a:r>
              <a:rPr lang="en-US" altLang="ko-KR" b="0" dirty="0"/>
              <a:t>)'</a:t>
            </a:r>
            <a:r>
              <a:rPr lang="ko-KR" altLang="en-US" b="0" dirty="0"/>
              <a:t>고 표현한다</a:t>
            </a:r>
            <a:r>
              <a:rPr lang="en-US" altLang="ko-KR" b="0" dirty="0"/>
              <a:t>. </a:t>
            </a:r>
            <a:r>
              <a:rPr lang="ko-KR" altLang="en-US" b="0" dirty="0"/>
              <a:t>알맹이는 웹이지만 일반 앱처럼 포장한다는 뜻이다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앱을 다운 받아서 접속하면 빠르고 편리하다는 장점이 있지만 </a:t>
            </a:r>
            <a:r>
              <a:rPr lang="en-US" altLang="ko-KR" b="0" dirty="0"/>
              <a:t>OS</a:t>
            </a:r>
            <a:r>
              <a:rPr lang="ko-KR" altLang="en-US" b="0" dirty="0"/>
              <a:t>별로 제작형식이 다르다</a:t>
            </a:r>
            <a:r>
              <a:rPr lang="en-US" altLang="ko-KR" b="0" dirty="0"/>
              <a:t>. </a:t>
            </a:r>
            <a:r>
              <a:rPr lang="ko-KR" altLang="en-US" b="0" dirty="0"/>
              <a:t>아이폰용 앱은 </a:t>
            </a:r>
            <a:r>
              <a:rPr lang="en-US" altLang="ko-KR" b="0" dirty="0"/>
              <a:t>'Object C'</a:t>
            </a:r>
            <a:r>
              <a:rPr lang="ko-KR" altLang="en-US" b="0" dirty="0"/>
              <a:t>를 이용하고</a:t>
            </a:r>
            <a:r>
              <a:rPr lang="en-US" altLang="ko-KR" b="0" dirty="0"/>
              <a:t>, </a:t>
            </a:r>
            <a:r>
              <a:rPr lang="ko-KR" altLang="en-US" b="0" dirty="0"/>
              <a:t>안드로이드는 </a:t>
            </a:r>
            <a:r>
              <a:rPr lang="en-US" altLang="ko-KR" b="0" dirty="0"/>
              <a:t>'Java'</a:t>
            </a:r>
            <a:r>
              <a:rPr lang="ko-KR" altLang="en-US" b="0" dirty="0"/>
              <a:t>를 주로 이용한다</a:t>
            </a:r>
            <a:r>
              <a:rPr lang="en-US" altLang="ko-KR" b="0" dirty="0"/>
              <a:t>. </a:t>
            </a:r>
            <a:r>
              <a:rPr lang="ko-KR" altLang="en-US" b="0" dirty="0"/>
              <a:t>그에 비해 하이브리드 웹은 </a:t>
            </a:r>
            <a:r>
              <a:rPr lang="en-US" altLang="ko-KR" b="0" dirty="0"/>
              <a:t>HTML </a:t>
            </a:r>
            <a:r>
              <a:rPr lang="ko-KR" altLang="en-US" b="0" dirty="0"/>
              <a:t>국제 표준화 기구인 </a:t>
            </a:r>
            <a:r>
              <a:rPr lang="en-US" altLang="ko-KR" b="0" dirty="0"/>
              <a:t>W3C</a:t>
            </a:r>
            <a:r>
              <a:rPr lang="ko-KR" altLang="en-US" b="0" dirty="0"/>
              <a:t>에서 </a:t>
            </a:r>
            <a:r>
              <a:rPr lang="ko-KR" altLang="en-US" b="0" dirty="0" err="1"/>
              <a:t>규격화한</a:t>
            </a:r>
            <a:r>
              <a:rPr lang="ko-KR" altLang="en-US" b="0" dirty="0"/>
              <a:t> </a:t>
            </a:r>
            <a:r>
              <a:rPr lang="en-US" altLang="ko-KR" b="0" dirty="0"/>
              <a:t>'HTML5'</a:t>
            </a:r>
            <a:r>
              <a:rPr lang="ko-KR" altLang="en-US" b="0" dirty="0"/>
              <a:t>를 사용한다</a:t>
            </a:r>
            <a:r>
              <a:rPr lang="en-US" altLang="ko-KR" b="0" dirty="0"/>
              <a:t>. </a:t>
            </a:r>
            <a:r>
              <a:rPr lang="ko-KR" altLang="en-US" b="0" dirty="0"/>
              <a:t>이 형식은 어느 </a:t>
            </a:r>
            <a:r>
              <a:rPr lang="en-US" altLang="ko-KR" b="0" dirty="0"/>
              <a:t>OS, </a:t>
            </a:r>
            <a:r>
              <a:rPr lang="ko-KR" altLang="en-US" b="0" dirty="0"/>
              <a:t>플랫폼에서도 동일한 형태로 볼 수 있으며 별도의 플러그인 없이 플래시나 동영상</a:t>
            </a:r>
            <a:r>
              <a:rPr lang="en-US" altLang="ko-KR" b="0" dirty="0"/>
              <a:t>, </a:t>
            </a:r>
            <a:r>
              <a:rPr lang="ko-KR" altLang="en-US" b="0" dirty="0"/>
              <a:t>멀티미디어 파일을 </a:t>
            </a:r>
            <a:r>
              <a:rPr lang="ko-KR" altLang="en-US" b="0" dirty="0" err="1"/>
              <a:t>구동시킬</a:t>
            </a:r>
            <a:r>
              <a:rPr lang="ko-KR" altLang="en-US" b="0" dirty="0"/>
              <a:t> 수 있어 매우 편리하다</a:t>
            </a:r>
            <a:r>
              <a:rPr lang="en-US" altLang="ko-KR" b="0" dirty="0"/>
              <a:t>. </a:t>
            </a:r>
            <a:r>
              <a:rPr lang="ko-KR" altLang="en-US" b="0" dirty="0"/>
              <a:t>게다가 플러그인이 없으니 속도도 일반 모바일 웹에 비해서는 빠르다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453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5C15D-8FAA-4218-A565-48678500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하이브리드앱의</a:t>
            </a:r>
            <a:r>
              <a:rPr lang="ko-KR" altLang="en-US" dirty="0"/>
              <a:t> 프레임워크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9998EF-24B9-4901-A604-A006E65E4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b="0" dirty="0"/>
              <a:t>React Native</a:t>
            </a:r>
            <a:br>
              <a:rPr lang="ko-KR" altLang="en-US" dirty="0"/>
            </a:br>
            <a:r>
              <a:rPr lang="ko-KR" altLang="en-US" b="0" dirty="0"/>
              <a:t>오픈소스</a:t>
            </a:r>
            <a:r>
              <a:rPr lang="en-US" altLang="ko-KR" b="0" dirty="0"/>
              <a:t>, </a:t>
            </a:r>
            <a:r>
              <a:rPr lang="ko-KR" altLang="en-US" b="0" dirty="0"/>
              <a:t>재사용 가능한 구성요소</a:t>
            </a:r>
            <a:r>
              <a:rPr lang="en-US" altLang="ko-KR" b="0" dirty="0"/>
              <a:t>. </a:t>
            </a:r>
            <a:r>
              <a:rPr lang="ko-KR" altLang="en-US" b="0" dirty="0"/>
              <a:t>페이스북 개발자가 개발</a:t>
            </a:r>
            <a:r>
              <a:rPr lang="en-US" altLang="ko-KR" b="0" dirty="0"/>
              <a:t>. </a:t>
            </a:r>
            <a:r>
              <a:rPr lang="ko-KR" altLang="en-US" b="0" dirty="0"/>
              <a:t>페이스북</a:t>
            </a:r>
            <a:r>
              <a:rPr lang="en-US" altLang="ko-KR" b="0" dirty="0"/>
              <a:t>, </a:t>
            </a:r>
            <a:r>
              <a:rPr lang="ko-KR" altLang="en-US" b="0" dirty="0"/>
              <a:t>인스타그램</a:t>
            </a:r>
            <a:r>
              <a:rPr lang="en-US" altLang="ko-KR" b="0" dirty="0"/>
              <a:t>, </a:t>
            </a:r>
            <a:r>
              <a:rPr lang="ko-KR" altLang="en-US" b="0" dirty="0" err="1"/>
              <a:t>우버푸드</a:t>
            </a:r>
            <a:r>
              <a:rPr lang="ko-KR" altLang="en-US" b="0" dirty="0"/>
              <a:t> 등에서 사용</a:t>
            </a:r>
            <a:r>
              <a:rPr lang="en-US" altLang="ko-KR" b="0" dirty="0"/>
              <a:t>. </a:t>
            </a:r>
            <a:r>
              <a:rPr lang="ko-KR" altLang="en-US" b="0" dirty="0"/>
              <a:t>네이티브 앱의 기능을 쉽게 통합 가능</a:t>
            </a:r>
            <a:endParaRPr lang="en-US" altLang="ko-KR" b="0" dirty="0"/>
          </a:p>
          <a:p>
            <a:r>
              <a:rPr lang="en-US" altLang="ko-KR" b="0" dirty="0"/>
              <a:t>Ionic</a:t>
            </a:r>
            <a:br>
              <a:rPr lang="ko-KR" altLang="en-US" dirty="0"/>
            </a:br>
            <a:r>
              <a:rPr lang="ko-KR" altLang="en-US" b="0" dirty="0"/>
              <a:t>오픈소스 </a:t>
            </a:r>
            <a:r>
              <a:rPr lang="en-US" altLang="ko-KR" b="0" dirty="0"/>
              <a:t>SDK(Software Development Kit, </a:t>
            </a:r>
            <a:r>
              <a:rPr lang="ko-KR" altLang="en-US" b="0" dirty="0"/>
              <a:t>소프트웨어 개발 키트</a:t>
            </a:r>
            <a:r>
              <a:rPr lang="en-US" altLang="ko-KR" b="0" dirty="0"/>
              <a:t>), </a:t>
            </a:r>
            <a:r>
              <a:rPr lang="ko-KR" altLang="en-US" b="0" dirty="0"/>
              <a:t>네이티브 앱 개발에 사용되는 모든 </a:t>
            </a:r>
            <a:r>
              <a:rPr lang="en-US" altLang="ko-KR" b="0" dirty="0"/>
              <a:t>SDK </a:t>
            </a:r>
            <a:r>
              <a:rPr lang="ko-KR" altLang="en-US" b="0" dirty="0"/>
              <a:t>기능을 제공</a:t>
            </a:r>
            <a:r>
              <a:rPr lang="en-US" altLang="ko-KR" b="0" dirty="0"/>
              <a:t>.</a:t>
            </a:r>
          </a:p>
          <a:p>
            <a:r>
              <a:rPr lang="en-US" altLang="ko-KR" b="0" dirty="0"/>
              <a:t>Framework 7</a:t>
            </a:r>
            <a:br>
              <a:rPr lang="ko-KR" altLang="en-US" dirty="0"/>
            </a:br>
            <a:r>
              <a:rPr lang="ko-KR" altLang="en-US" b="0" dirty="0"/>
              <a:t>외부 종속성 없음 </a:t>
            </a:r>
            <a:r>
              <a:rPr lang="en-US" altLang="ko-KR" b="0" dirty="0"/>
              <a:t>&amp; </a:t>
            </a:r>
            <a:r>
              <a:rPr lang="ko-KR" altLang="en-US" b="0" dirty="0"/>
              <a:t>다양한 </a:t>
            </a:r>
            <a:r>
              <a:rPr lang="en-US" altLang="ko-KR" b="0" dirty="0"/>
              <a:t>UI </a:t>
            </a:r>
            <a:r>
              <a:rPr lang="ko-KR" altLang="en-US" b="0" dirty="0"/>
              <a:t>요소 및 위젯</a:t>
            </a:r>
            <a:r>
              <a:rPr lang="en-US" altLang="ko-KR" b="0" dirty="0"/>
              <a:t>.</a:t>
            </a:r>
            <a:br>
              <a:rPr lang="ko-KR" altLang="en-US" dirty="0"/>
            </a:br>
            <a:r>
              <a:rPr lang="ko-KR" altLang="en-US" b="0" dirty="0"/>
              <a:t> </a:t>
            </a:r>
            <a:br>
              <a:rPr lang="ko-KR" altLang="en-US" dirty="0"/>
            </a:br>
            <a:r>
              <a:rPr lang="en-US" altLang="ko-KR" b="0" dirty="0"/>
              <a:t>PhoneGap</a:t>
            </a:r>
            <a:br>
              <a:rPr lang="ko-KR" altLang="en-US" dirty="0"/>
            </a:br>
            <a:r>
              <a:rPr lang="ko-KR" altLang="en-US" b="0" dirty="0"/>
              <a:t>네이티브 기능</a:t>
            </a:r>
            <a:r>
              <a:rPr lang="en-US" altLang="ko-KR" b="0" dirty="0"/>
              <a:t>, </a:t>
            </a:r>
            <a:r>
              <a:rPr lang="ko-KR" altLang="en-US" b="0" dirty="0"/>
              <a:t>네이티브 플러그인 및 오픈 소스로 확장 가능</a:t>
            </a:r>
            <a:r>
              <a:rPr lang="en-US" altLang="ko-KR" b="0" dirty="0"/>
              <a:t>.</a:t>
            </a:r>
            <a:br>
              <a:rPr lang="ko-KR" altLang="en-US" dirty="0"/>
            </a:br>
            <a:r>
              <a:rPr lang="ko-KR" altLang="en-US" b="0" dirty="0"/>
              <a:t> </a:t>
            </a:r>
            <a:br>
              <a:rPr lang="ko-KR" altLang="en-US" dirty="0"/>
            </a:br>
            <a:r>
              <a:rPr lang="en-US" altLang="ko-KR" b="0" dirty="0" err="1"/>
              <a:t>Onsen</a:t>
            </a:r>
            <a:r>
              <a:rPr lang="en-US" altLang="ko-KR" b="0" dirty="0"/>
              <a:t> UI</a:t>
            </a:r>
            <a:br>
              <a:rPr lang="ko-KR" altLang="en-US" dirty="0"/>
            </a:br>
            <a:r>
              <a:rPr lang="ko-KR" altLang="en-US" b="0" dirty="0"/>
              <a:t>강력한 </a:t>
            </a:r>
            <a:r>
              <a:rPr lang="en-US" altLang="ko-KR" b="0" dirty="0"/>
              <a:t>CLI, </a:t>
            </a:r>
            <a:r>
              <a:rPr lang="ko-KR" altLang="en-US" b="0" dirty="0"/>
              <a:t>다목적</a:t>
            </a:r>
            <a:r>
              <a:rPr lang="en-US" altLang="ko-KR" b="0" dirty="0"/>
              <a:t>, </a:t>
            </a:r>
            <a:r>
              <a:rPr lang="ko-KR" altLang="en-US" b="0" dirty="0"/>
              <a:t>유연한 오픈 소스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26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686DC-EA08-4CCF-B02E-C8ED1576A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1" dirty="0"/>
              <a:t> </a:t>
            </a:r>
            <a:r>
              <a:rPr lang="en-US" altLang="ko-KR" dirty="0"/>
              <a:t> React Native 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B78A1-4397-4FBF-B4CA-CB3D9FE50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/>
              <a:t>React native</a:t>
            </a:r>
            <a:r>
              <a:rPr lang="ko-KR" altLang="en-US" b="0" dirty="0"/>
              <a:t>는 상승하는 오픈 소스 플랫폼이자 하이브리드 모바일 앱 개발의 미래입니다</a:t>
            </a:r>
            <a:r>
              <a:rPr lang="en-US" altLang="ko-KR" b="0" dirty="0"/>
              <a:t>. </a:t>
            </a:r>
            <a:r>
              <a:rPr lang="ko-KR" altLang="en-US" b="0" dirty="0"/>
              <a:t>기본적으로 자바 스크립트를 </a:t>
            </a:r>
            <a:r>
              <a:rPr lang="ko-KR" altLang="en-US" b="0" dirty="0" err="1"/>
              <a:t>기반으로하며</a:t>
            </a:r>
            <a:r>
              <a:rPr lang="ko-KR" altLang="en-US" b="0" dirty="0"/>
              <a:t> 자바 스크립트를 사용하여 모바일 앱을 만들 수 있습니다</a:t>
            </a:r>
            <a:r>
              <a:rPr lang="en-US" altLang="ko-KR" b="0" dirty="0"/>
              <a:t>. </a:t>
            </a:r>
            <a:r>
              <a:rPr lang="ko-KR" altLang="en-US" b="0" dirty="0"/>
              <a:t>주로 앱의 뷰</a:t>
            </a:r>
            <a:r>
              <a:rPr lang="en-US" altLang="ko-KR" b="0" dirty="0"/>
              <a:t>(view) </a:t>
            </a:r>
            <a:r>
              <a:rPr lang="ko-KR" altLang="en-US" b="0" dirty="0"/>
              <a:t>부분에 더 많이 집중했습니다</a:t>
            </a:r>
            <a:r>
              <a:rPr lang="en-US" altLang="ko-KR" b="0" dirty="0"/>
              <a:t>. React Native</a:t>
            </a:r>
            <a:r>
              <a:rPr lang="ko-KR" altLang="en-US" b="0" dirty="0"/>
              <a:t>를 사용하여 구축 된 잘 알려진 앱은 </a:t>
            </a:r>
            <a:r>
              <a:rPr lang="en-US" altLang="ko-KR" b="0" dirty="0"/>
              <a:t>Facebook, Walmart, UberEATS &amp; Instagram </a:t>
            </a:r>
            <a:r>
              <a:rPr lang="ko-KR" altLang="en-US" b="0" dirty="0"/>
              <a:t>등입니다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260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CE46A-E974-4CC0-8E2F-07F3431D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 Native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20404-1F14-486E-9D99-AAB61D024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b="0" dirty="0"/>
              <a:t>많은 플러그인 제공</a:t>
            </a:r>
            <a:endParaRPr lang="en-US" altLang="ko-KR" b="0" dirty="0"/>
          </a:p>
          <a:p>
            <a:r>
              <a:rPr lang="ko-KR" altLang="en-US" b="0" dirty="0"/>
              <a:t>훌륭한 응답 시간</a:t>
            </a:r>
            <a:endParaRPr lang="en-US" altLang="ko-KR" b="0" dirty="0"/>
          </a:p>
          <a:p>
            <a:r>
              <a:rPr lang="ko-KR" altLang="en-US" b="0" dirty="0"/>
              <a:t>매우 빠름</a:t>
            </a:r>
            <a:endParaRPr lang="en-US" altLang="ko-KR" b="0" dirty="0"/>
          </a:p>
          <a:p>
            <a:r>
              <a:rPr lang="en-US" altLang="ko-KR" b="0" dirty="0"/>
              <a:t>iPhone </a:t>
            </a:r>
            <a:r>
              <a:rPr lang="ko-KR" altLang="en-US" b="0" dirty="0"/>
              <a:t>및 </a:t>
            </a:r>
            <a:r>
              <a:rPr lang="en-US" altLang="ko-KR" b="0" dirty="0"/>
              <a:t>Android</a:t>
            </a:r>
            <a:r>
              <a:rPr lang="ko-KR" altLang="en-US" b="0" dirty="0"/>
              <a:t>와 호환</a:t>
            </a:r>
            <a:endParaRPr lang="en-US" altLang="ko-KR" b="0" dirty="0"/>
          </a:p>
          <a:p>
            <a:r>
              <a:rPr lang="ko-KR" altLang="en-US" b="0" dirty="0"/>
              <a:t>재사용 가능한 구성 요소</a:t>
            </a:r>
            <a:endParaRPr lang="en-US" altLang="ko-KR" b="0" dirty="0"/>
          </a:p>
          <a:p>
            <a:r>
              <a:rPr lang="en-US" altLang="ko-KR" b="0" dirty="0"/>
              <a:t>React Native</a:t>
            </a:r>
            <a:r>
              <a:rPr lang="ko-KR" altLang="en-US" b="0" dirty="0"/>
              <a:t>는 오픈 소스</a:t>
            </a:r>
            <a:endParaRPr lang="en-US" altLang="ko-KR" b="0" dirty="0"/>
          </a:p>
          <a:p>
            <a:r>
              <a:rPr lang="ko-KR" altLang="en-US" b="0" dirty="0"/>
              <a:t>개발자의 시간을 절약</a:t>
            </a:r>
            <a:endParaRPr lang="en-US" altLang="ko-KR" b="0" dirty="0"/>
          </a:p>
          <a:p>
            <a:r>
              <a:rPr lang="ko-KR" altLang="en-US" b="0" dirty="0"/>
              <a:t>강력한 성능</a:t>
            </a:r>
            <a:endParaRPr lang="en-US" altLang="ko-KR" b="0" dirty="0"/>
          </a:p>
          <a:p>
            <a:r>
              <a:rPr lang="ko-KR" altLang="en-US" b="0" dirty="0"/>
              <a:t>적은 메모리 사용</a:t>
            </a:r>
            <a:endParaRPr lang="en-US" altLang="ko-KR" b="0" dirty="0"/>
          </a:p>
          <a:p>
            <a:r>
              <a:rPr lang="ko-KR" altLang="en-US" b="0" dirty="0"/>
              <a:t>한번 작성하고 활용하면 기본 </a:t>
            </a:r>
            <a:r>
              <a:rPr lang="en-US" altLang="ko-KR" b="0" dirty="0"/>
              <a:t>UI </a:t>
            </a:r>
            <a:r>
              <a:rPr lang="ko-KR" altLang="en-US" b="0" dirty="0"/>
              <a:t>구성 요소를 기존 앱 코드에 대응 가능</a:t>
            </a:r>
            <a:r>
              <a:rPr lang="en-US" altLang="ko-KR" b="0" dirty="0"/>
              <a:t>. </a:t>
            </a:r>
            <a:r>
              <a:rPr lang="ko-KR" altLang="en-US" b="0" dirty="0"/>
              <a:t>다시 쓰지 않아도 됨</a:t>
            </a:r>
            <a:endParaRPr lang="en-US" altLang="ko-KR" b="0" dirty="0"/>
          </a:p>
          <a:p>
            <a:r>
              <a:rPr lang="en-US" altLang="ko-KR" b="0" dirty="0" err="1"/>
              <a:t>Node.Js</a:t>
            </a:r>
            <a:r>
              <a:rPr lang="ko-KR" altLang="en-US" b="0" dirty="0"/>
              <a:t>를 완전히 지원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71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FB14A-9229-4D87-AD05-CC468714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 Native </a:t>
            </a:r>
            <a:r>
              <a:rPr lang="ko-KR" altLang="en-US" dirty="0"/>
              <a:t>필요한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689D1-AEBD-4499-A956-9DDF658B9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nodejs</a:t>
            </a:r>
            <a:r>
              <a:rPr lang="en-US" altLang="ko-KR" dirty="0"/>
              <a:t> – react  native </a:t>
            </a:r>
            <a:r>
              <a:rPr lang="ko-KR" altLang="en-US" dirty="0"/>
              <a:t>패키지 설치에 필요</a:t>
            </a:r>
            <a:r>
              <a:rPr lang="en-US" altLang="ko-KR" dirty="0"/>
              <a:t>, </a:t>
            </a:r>
            <a:r>
              <a:rPr lang="ko-KR" altLang="en-US" dirty="0"/>
              <a:t>웹서버를 운영 하는데 필요함 </a:t>
            </a:r>
            <a:endParaRPr lang="en-US" altLang="ko-KR" dirty="0"/>
          </a:p>
          <a:p>
            <a:r>
              <a:rPr lang="ko-KR" altLang="en-US" dirty="0"/>
              <a:t>안드로이드 </a:t>
            </a:r>
            <a:endParaRPr lang="en-US" altLang="ko-KR" dirty="0"/>
          </a:p>
          <a:p>
            <a:r>
              <a:rPr lang="en-US" altLang="ko-KR" dirty="0"/>
              <a:t>JDK</a:t>
            </a:r>
          </a:p>
          <a:p>
            <a:r>
              <a:rPr lang="en-US" altLang="ko-KR" dirty="0"/>
              <a:t>Python2 -  Python3 </a:t>
            </a:r>
            <a:r>
              <a:rPr lang="ko-KR" altLang="en-US" dirty="0"/>
              <a:t>으로 설치해도 됨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Visual studio code 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9165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1100</Words>
  <Application>Microsoft Office PowerPoint</Application>
  <PresentationFormat>와이드스크린</PresentationFormat>
  <Paragraphs>129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-apple-system</vt:lpstr>
      <vt:lpstr>맑은 고딕</vt:lpstr>
      <vt:lpstr>Arial</vt:lpstr>
      <vt:lpstr>Office 테마</vt:lpstr>
      <vt:lpstr>react_native</vt:lpstr>
      <vt:lpstr>앱의 종류 </vt:lpstr>
      <vt:lpstr>하이브리드 앱(Hybrid App)의 정의</vt:lpstr>
      <vt:lpstr>하이브리드 앱</vt:lpstr>
      <vt:lpstr>하이브리드앱의 작동원리</vt:lpstr>
      <vt:lpstr>하이브리드앱의 프레임워크 종류</vt:lpstr>
      <vt:lpstr>  React Native 란</vt:lpstr>
      <vt:lpstr>React Native의 특징</vt:lpstr>
      <vt:lpstr>React Native 필요한 프로그램</vt:lpstr>
      <vt:lpstr>JDK 설치</vt:lpstr>
      <vt:lpstr>Android 설치</vt:lpstr>
      <vt:lpstr>Android 설치</vt:lpstr>
      <vt:lpstr>React Native 첫번째 프로젝트 만들기</vt:lpstr>
      <vt:lpstr>개발툴 설치하기</vt:lpstr>
      <vt:lpstr>프로젝트 구조</vt:lpstr>
      <vt:lpstr>Hello( App.js)</vt:lpstr>
      <vt:lpstr>Image출력</vt:lpstr>
      <vt:lpstr>prop</vt:lpstr>
      <vt:lpstr>prop응용</vt:lpstr>
      <vt:lpstr>State</vt:lpstr>
      <vt:lpstr>State</vt:lpstr>
      <vt:lpstr>Style 적용하기</vt:lpstr>
      <vt:lpstr>Style 적용하기</vt:lpstr>
      <vt:lpstr>Height and Width</vt:lpstr>
      <vt:lpstr>Flex</vt:lpstr>
      <vt:lpstr>Flexbox를 사용한 레이아웃</vt:lpstr>
      <vt:lpstr>Flexbox를 사용한 레이아웃</vt:lpstr>
      <vt:lpstr>Flexbox를 사용한 레이아웃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react_native</dc:title>
  <dc:creator>user</dc:creator>
  <cp:lastModifiedBy>user</cp:lastModifiedBy>
  <cp:revision>34</cp:revision>
  <dcterms:created xsi:type="dcterms:W3CDTF">2019-12-01T08:47:11Z</dcterms:created>
  <dcterms:modified xsi:type="dcterms:W3CDTF">2019-12-02T16:31:59Z</dcterms:modified>
</cp:coreProperties>
</file>