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230F4-2BF4-4F6A-9161-66621A2C1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01B20-1ED9-4501-898E-FB9F1FCBC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58093-EAB7-4C71-BB8C-492A15C4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94483-0D20-4096-BCDE-ECF8C16F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BF1B2-EE3E-49C2-9179-9FA111A1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0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2F0-DB57-438D-B894-C42C725B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6CD2B-C7D0-41EC-8FCF-4C683783C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6C378-3D69-4DB0-9695-0C1D470E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5277B-B24C-4203-9887-DD650D81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D5161-1EED-4292-9C8C-B213FD47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603116-31FC-4EA0-B28D-0225D6D38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C0842-BA36-44D8-AC9E-5B496EEE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2DB6E-B02A-4992-8ED2-C5091E8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8478E-BEF3-47FD-8D79-9DC7ECCC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9885-2C54-452C-928C-60535FF3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7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47B5F-B1F2-4F7C-B2FA-BDE49A89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C4D5B-5638-43F3-B004-B0B4872F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6F5A7-D53C-46C5-8DF2-6AA6FDCD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02A8-8D44-4441-89B8-AA29943C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71E41-377A-4D72-99C8-FB820C16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E63A0-8770-4B11-8CB7-01050507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91B14-03C2-43F2-928B-2CCDA0DE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4F645-40E7-43B7-A6EB-121B648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4B077-521B-4E14-AB80-0593568C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398FD-30C4-4F8A-B033-276C2761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3F84A-4CCF-4E26-824A-EAAAFD7B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42B8A-FD4D-4DED-94B5-6CF587D6F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CBA9B-F432-4CD5-8FEC-9B03EA31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72B5F-E137-4701-BED8-5CCB8740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D1381-38BE-4183-9FB2-828276E5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A9DC2-E88B-4E25-9198-78408EE6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1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8DA33-C1D0-4666-A5B8-167EC8A0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E4FE-1D25-4EA8-A03E-7E420098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5359A-6B3B-42EC-B575-B7B879FF0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6164E4-049E-4291-8ED4-CCABE784C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589FF6-A0EF-47E6-97FD-558CF058F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9B247-C6F8-4CF0-B3D1-C048B78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08BF9C-82B6-44D5-9C1F-1B103F86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1FE76-B717-429C-9D81-D6708725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1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15D9B-EE69-4204-A29F-F053AB6A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079FB1-1FF6-4929-95A3-3EBB9A89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4DA52C-A747-4E04-9F92-6BCBDD5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EDD19-142F-44EF-8965-CA70CEF6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5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6369E5-0693-4EE5-B64A-6FF4CBC3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3F96A-FFD8-4C83-BFF9-1321A632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E0CD7-ADF4-4F90-AF40-4BBBBBA6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26660-4B7B-4FEC-B1BE-18C4CBD3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F4D18-1BBC-4B4A-B8E1-AD704B212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9211E-0209-4BA5-A57D-6DB090F60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34115-3365-4848-AEAF-ACFE46C1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AAB4E-E222-42A4-991A-A386A99E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0283C-D78E-4C47-8934-F63F1ABC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7879F-2354-408B-862C-5C037EF1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31E2CB-5287-410A-A667-4EE5B5280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FB24D-6C2C-4029-8A51-B43D4C3D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D457A-4AAA-4A95-8147-A115727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A4B48-C7B5-4E61-98AD-664747A8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6F2CE-5773-4A94-B63E-BFAD63F7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FCAF9-C9BB-428F-9344-C512B099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A7D85-3ABA-4EB4-B21F-C9621226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FE54-E8FF-4153-B904-FCC1D0D31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FA56-67E1-44F5-B39E-F18DB48ED1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9D3AE-4297-4C24-BA85-506E446FC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16929-BABD-4AA5-970D-09CF3CB1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F935-6D2E-4FBB-80B7-18DA73B04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52FD47-971C-40D1-8262-74E632588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682079"/>
          </a:xfrm>
        </p:spPr>
        <p:txBody>
          <a:bodyPr anchor="b">
            <a:normAutofit fontScale="90000"/>
          </a:bodyPr>
          <a:lstStyle/>
          <a:p>
            <a:r>
              <a:rPr lang="en-US" altLang="ko-KR" sz="5200" dirty="0">
                <a:solidFill>
                  <a:schemeClr val="tx2"/>
                </a:solidFill>
              </a:rPr>
              <a:t>ACTS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97A5B-D55E-4F17-B80A-09ED8D5E3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Concept Design</a:t>
            </a:r>
            <a:endParaRPr lang="ko-KR" altLang="en-US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99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형 5">
            <a:extLst>
              <a:ext uri="{FF2B5EF4-FFF2-40B4-BE49-F238E27FC236}">
                <a16:creationId xmlns:a16="http://schemas.microsoft.com/office/drawing/2014/main" id="{80DD3640-C85E-44C3-9299-4073131D8382}"/>
              </a:ext>
            </a:extLst>
          </p:cNvPr>
          <p:cNvSpPr/>
          <p:nvPr/>
        </p:nvSpPr>
        <p:spPr>
          <a:xfrm>
            <a:off x="8570912" y="1932679"/>
            <a:ext cx="1439332" cy="14088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4D0CFAE-4F42-4EAF-9236-CDB70DCD771B}"/>
              </a:ext>
            </a:extLst>
          </p:cNvPr>
          <p:cNvSpPr/>
          <p:nvPr/>
        </p:nvSpPr>
        <p:spPr>
          <a:xfrm>
            <a:off x="5756674" y="1932679"/>
            <a:ext cx="2536330" cy="14088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tx2"/>
                </a:solidFill>
              </a:rPr>
              <a:t>Full Stack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32F4A1-15B3-4615-9FDC-1774B02E6D33}"/>
              </a:ext>
            </a:extLst>
          </p:cNvPr>
          <p:cNvSpPr/>
          <p:nvPr/>
        </p:nvSpPr>
        <p:spPr>
          <a:xfrm>
            <a:off x="3240206" y="1932679"/>
            <a:ext cx="2081058" cy="14088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41A2D-78B2-41B5-BDD0-D33B3148A8E6}"/>
              </a:ext>
            </a:extLst>
          </p:cNvPr>
          <p:cNvSpPr txBox="1"/>
          <p:nvPr/>
        </p:nvSpPr>
        <p:spPr>
          <a:xfrm>
            <a:off x="3954462" y="1472611"/>
            <a:ext cx="13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1032" name="Picture 8" descr="React with Material-UI and example components | by Melih Yumak | Aug, 2020  | ITNEXT | ITNEXT">
            <a:extLst>
              <a:ext uri="{FF2B5EF4-FFF2-40B4-BE49-F238E27FC236}">
                <a16:creationId xmlns:a16="http://schemas.microsoft.com/office/drawing/2014/main" id="{0648C3EB-1148-4683-AAAB-D555ED2C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68" y="1985925"/>
            <a:ext cx="1689100" cy="9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ress로 서버 만들어보기(1)">
            <a:extLst>
              <a:ext uri="{FF2B5EF4-FFF2-40B4-BE49-F238E27FC236}">
                <a16:creationId xmlns:a16="http://schemas.microsoft.com/office/drawing/2014/main" id="{0C83CFD9-FDB1-4DB5-8B7B-103261594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6" b="31842"/>
          <a:stretch/>
        </p:blipFill>
        <p:spPr bwMode="auto">
          <a:xfrm>
            <a:off x="5824599" y="2050551"/>
            <a:ext cx="2404138" cy="63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8 PostgreSQL Examples to Install, Create DB &amp; Table, Insert &amp; Select  Records - Science And Technology News">
            <a:extLst>
              <a:ext uri="{FF2B5EF4-FFF2-40B4-BE49-F238E27FC236}">
                <a16:creationId xmlns:a16="http://schemas.microsoft.com/office/drawing/2014/main" id="{C3E61C2F-2D9A-4F25-89DB-3170F44C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27" y="2306227"/>
            <a:ext cx="1147297" cy="8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l-Time Location System (RTLS) | IoT ONE">
            <a:extLst>
              <a:ext uri="{FF2B5EF4-FFF2-40B4-BE49-F238E27FC236}">
                <a16:creationId xmlns:a16="http://schemas.microsoft.com/office/drawing/2014/main" id="{B18F1914-BB10-44C7-B876-CC19A955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130" y="4097224"/>
            <a:ext cx="550545" cy="5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9208EF-AE80-494C-9932-05988639C344}"/>
              </a:ext>
            </a:extLst>
          </p:cNvPr>
          <p:cNvSpPr txBox="1"/>
          <p:nvPr/>
        </p:nvSpPr>
        <p:spPr>
          <a:xfrm>
            <a:off x="6587010" y="1495283"/>
            <a:ext cx="11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7D3CB1-90F0-4CFF-9186-01C0BA77640B}"/>
              </a:ext>
            </a:extLst>
          </p:cNvPr>
          <p:cNvSpPr txBox="1"/>
          <p:nvPr/>
        </p:nvSpPr>
        <p:spPr>
          <a:xfrm>
            <a:off x="9217717" y="4225592"/>
            <a:ext cx="79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RTLS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5893A3-A6E1-4BFC-B135-AFDCEACE87BB}"/>
              </a:ext>
            </a:extLst>
          </p:cNvPr>
          <p:cNvSpPr/>
          <p:nvPr/>
        </p:nvSpPr>
        <p:spPr>
          <a:xfrm>
            <a:off x="7254377" y="4723292"/>
            <a:ext cx="1026336" cy="6304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Mobile Robots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0755D7-3A30-47CA-80A7-99D7B929B77D}"/>
              </a:ext>
            </a:extLst>
          </p:cNvPr>
          <p:cNvSpPr/>
          <p:nvPr/>
        </p:nvSpPr>
        <p:spPr>
          <a:xfrm>
            <a:off x="8810413" y="4723292"/>
            <a:ext cx="1026335" cy="6304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Carts</a:t>
            </a:r>
          </a:p>
        </p:txBody>
      </p:sp>
      <p:pic>
        <p:nvPicPr>
          <p:cNvPr id="1050" name="Picture 26" descr="Leaflet">
            <a:extLst>
              <a:ext uri="{FF2B5EF4-FFF2-40B4-BE49-F238E27FC236}">
                <a16:creationId xmlns:a16="http://schemas.microsoft.com/office/drawing/2014/main" id="{D8ADF943-12DD-434C-A34D-4F3F63EC9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369" y="2928548"/>
            <a:ext cx="1368697" cy="3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39994F6-F832-4B67-96DE-FF5EACB5A0BA}"/>
              </a:ext>
            </a:extLst>
          </p:cNvPr>
          <p:cNvCxnSpPr>
            <a:cxnSpLocks/>
            <a:stCxn id="1038" idx="0"/>
            <a:endCxn id="6" idx="4"/>
          </p:cNvCxnSpPr>
          <p:nvPr/>
        </p:nvCxnSpPr>
        <p:spPr>
          <a:xfrm rot="5400000" flipH="1" flipV="1">
            <a:off x="8793270" y="2880251"/>
            <a:ext cx="1460107" cy="973841"/>
          </a:xfrm>
          <a:prstGeom prst="bentConnector4">
            <a:avLst>
              <a:gd name="adj1" fmla="val 25877"/>
              <a:gd name="adj2" fmla="val 12347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B3CA96-960A-4408-B87C-4EF9CEDF4CC7}"/>
              </a:ext>
            </a:extLst>
          </p:cNvPr>
          <p:cNvSpPr txBox="1"/>
          <p:nvPr/>
        </p:nvSpPr>
        <p:spPr>
          <a:xfrm>
            <a:off x="9263941" y="3727820"/>
            <a:ext cx="91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Positions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094300-825A-46DA-B3E8-041FAECA79E9}"/>
              </a:ext>
            </a:extLst>
          </p:cNvPr>
          <p:cNvSpPr txBox="1"/>
          <p:nvPr/>
        </p:nvSpPr>
        <p:spPr>
          <a:xfrm>
            <a:off x="9039842" y="1468813"/>
            <a:ext cx="50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DDB0FCF-0326-4AE8-BF6C-FD1D8EC7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4345" y="1479159"/>
            <a:ext cx="408623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610BC9F-5D3D-4230-AF18-864AE2ABB3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719" y="1491541"/>
            <a:ext cx="235743" cy="33789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D023B21-5938-4840-B06C-19E9AD2BE4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9672" y="1369992"/>
            <a:ext cx="349411" cy="511175"/>
          </a:xfrm>
          <a:prstGeom prst="rect">
            <a:avLst/>
          </a:prstGeom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0902FC46-6B48-4C62-8F9E-F7DF43B88EEA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rot="16200000" flipH="1">
            <a:off x="6785656" y="836632"/>
            <a:ext cx="12700" cy="500984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CA5E998-78C7-41FE-90EC-E82AB48F776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321264" y="2637117"/>
            <a:ext cx="435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857E85-3200-49C6-8C58-19DBE31F62A3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8293004" y="2637117"/>
            <a:ext cx="277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95275D67-E11F-47F1-A737-F5409E2C79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251" y="2208492"/>
            <a:ext cx="276225" cy="428625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9B84D764-D2CC-4259-82D9-5F3B75EFB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251" y="2637927"/>
            <a:ext cx="276225" cy="428625"/>
          </a:xfrm>
          <a:prstGeom prst="rect">
            <a:avLst/>
          </a:prstGeom>
        </p:spPr>
      </p:pic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6D75AC9-5EF4-431C-BF04-6D255275C2B8}"/>
              </a:ext>
            </a:extLst>
          </p:cNvPr>
          <p:cNvCxnSpPr>
            <a:stCxn id="83" idx="3"/>
            <a:endCxn id="4" idx="1"/>
          </p:cNvCxnSpPr>
          <p:nvPr/>
        </p:nvCxnSpPr>
        <p:spPr>
          <a:xfrm>
            <a:off x="2264476" y="2422805"/>
            <a:ext cx="975730" cy="2143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DDFF0871-61DE-4E53-8E3D-1816D99E3A8A}"/>
              </a:ext>
            </a:extLst>
          </p:cNvPr>
          <p:cNvCxnSpPr>
            <a:cxnSpLocks/>
            <a:stCxn id="96" idx="3"/>
            <a:endCxn id="4" idx="1"/>
          </p:cNvCxnSpPr>
          <p:nvPr/>
        </p:nvCxnSpPr>
        <p:spPr>
          <a:xfrm flipV="1">
            <a:off x="2264476" y="2637117"/>
            <a:ext cx="975730" cy="2151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6F94077-CC44-4753-AAAD-C7291FFE59C9}"/>
              </a:ext>
            </a:extLst>
          </p:cNvPr>
          <p:cNvSpPr txBox="1"/>
          <p:nvPr/>
        </p:nvSpPr>
        <p:spPr>
          <a:xfrm>
            <a:off x="919586" y="3040987"/>
            <a:ext cx="2210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Requests :</a:t>
            </a:r>
          </a:p>
          <a:p>
            <a:r>
              <a:rPr lang="en-US" altLang="ko-KR" sz="1400" dirty="0"/>
              <a:t>- Move Cart1 to Loc1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D40EC5-5114-4DE4-8F15-5993DEE5D128}"/>
              </a:ext>
            </a:extLst>
          </p:cNvPr>
          <p:cNvSpPr txBox="1"/>
          <p:nvPr/>
        </p:nvSpPr>
        <p:spPr>
          <a:xfrm>
            <a:off x="5961757" y="4219042"/>
            <a:ext cx="1145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Commands</a:t>
            </a:r>
            <a:endParaRPr lang="ko-KR" altLang="en-US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E932A88-5C3E-4350-9125-7F7EC4EFADBA}"/>
              </a:ext>
            </a:extLst>
          </p:cNvPr>
          <p:cNvCxnSpPr>
            <a:stCxn id="12" idx="2"/>
            <a:endCxn id="32" idx="1"/>
          </p:cNvCxnSpPr>
          <p:nvPr/>
        </p:nvCxnSpPr>
        <p:spPr>
          <a:xfrm rot="16200000" flipH="1">
            <a:off x="6291132" y="4075261"/>
            <a:ext cx="1696952" cy="229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233FDC0-B699-4871-A4CE-589805535127}"/>
              </a:ext>
            </a:extLst>
          </p:cNvPr>
          <p:cNvCxnSpPr>
            <a:stCxn id="32" idx="0"/>
            <a:endCxn id="12" idx="2"/>
          </p:cNvCxnSpPr>
          <p:nvPr/>
        </p:nvCxnSpPr>
        <p:spPr>
          <a:xfrm rot="16200000" flipV="1">
            <a:off x="6705323" y="3661070"/>
            <a:ext cx="1381738" cy="74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1A15A1-2A95-4DE1-B7EF-C0D792206683}"/>
              </a:ext>
            </a:extLst>
          </p:cNvPr>
          <p:cNvSpPr txBox="1"/>
          <p:nvPr/>
        </p:nvSpPr>
        <p:spPr>
          <a:xfrm>
            <a:off x="7816007" y="4219042"/>
            <a:ext cx="70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Status</a:t>
            </a:r>
            <a:endParaRPr lang="ko-KR" altLang="en-US" sz="1400" dirty="0"/>
          </a:p>
        </p:txBody>
      </p:sp>
      <p:pic>
        <p:nvPicPr>
          <p:cNvPr id="1026" name="Picture 2" descr="Sequelize 사용법 : 네이버 블로그">
            <a:extLst>
              <a:ext uri="{FF2B5EF4-FFF2-40B4-BE49-F238E27FC236}">
                <a16:creationId xmlns:a16="http://schemas.microsoft.com/office/drawing/2014/main" id="{502AF0CA-E38C-4142-92E6-00544533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83" y="2781261"/>
            <a:ext cx="1136291" cy="47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55A4D1-7517-4411-B167-DC1F8F28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41" y="2610162"/>
            <a:ext cx="1038954" cy="3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68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DB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pic>
        <p:nvPicPr>
          <p:cNvPr id="1026" name="Picture 2" descr="postgresql5">
            <a:extLst>
              <a:ext uri="{FF2B5EF4-FFF2-40B4-BE49-F238E27FC236}">
                <a16:creationId xmlns:a16="http://schemas.microsoft.com/office/drawing/2014/main" id="{8C902836-4E49-49E2-917C-598C9787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5" y="1181467"/>
            <a:ext cx="5617185" cy="36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6">
            <a:extLst>
              <a:ext uri="{FF2B5EF4-FFF2-40B4-BE49-F238E27FC236}">
                <a16:creationId xmlns:a16="http://schemas.microsoft.com/office/drawing/2014/main" id="{64ABBB8D-AE59-459B-A820-953EDFB8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39" y="849557"/>
            <a:ext cx="4873753" cy="41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8">
            <a:extLst>
              <a:ext uri="{FF2B5EF4-FFF2-40B4-BE49-F238E27FC236}">
                <a16:creationId xmlns:a16="http://schemas.microsoft.com/office/drawing/2014/main" id="{0DF11565-AA13-4CAD-968F-CA61A926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4" y="4864746"/>
            <a:ext cx="2962945" cy="196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504AD8-CC2D-4558-9D74-52694A239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761" y="2355632"/>
            <a:ext cx="8291039" cy="44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9ADC91-C591-44C8-998F-ADDAE81B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97" y="134633"/>
            <a:ext cx="9170554" cy="52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94782F-0575-4AC6-8CB4-94116038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458" y="2405841"/>
            <a:ext cx="8834542" cy="4317526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8730DA-2E38-4B0A-AFED-BD4B1863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9" y="2294625"/>
            <a:ext cx="7605612" cy="41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3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144F37-E7AC-446F-AE01-7FA89B5B2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3" y="529429"/>
            <a:ext cx="8008277" cy="518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D67926-8912-4682-822E-3B021821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2" y="1296799"/>
            <a:ext cx="7775950" cy="50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BD40854-53E4-44F8-A9EC-4B7009C8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90" y="2330250"/>
            <a:ext cx="7325910" cy="474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4A30-3BBD-45A6-AAB2-14C6FDC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altLang="ko-KR" sz="4700" dirty="0">
                <a:solidFill>
                  <a:schemeClr val="tx2"/>
                </a:solidFill>
              </a:rPr>
              <a:t>Page</a:t>
            </a:r>
            <a:endParaRPr lang="ko-KR" altLang="en-US" sz="4700" dirty="0">
              <a:solidFill>
                <a:schemeClr val="tx2"/>
              </a:solidFill>
            </a:endParaRPr>
          </a:p>
        </p:txBody>
      </p:sp>
      <p:pic>
        <p:nvPicPr>
          <p:cNvPr id="4100" name="Picture 4" descr="Material transport via automated carts is the leading solution for innovative 3PLs and manufacturers seeking an efficiency edge. ASRS and VLM induction is an example of a common workflow improved by CartConnect from Fetch Robotics.">
            <a:extLst>
              <a:ext uri="{FF2B5EF4-FFF2-40B4-BE49-F238E27FC236}">
                <a16:creationId xmlns:a16="http://schemas.microsoft.com/office/drawing/2014/main" id="{AB57BCEC-669A-4036-8EDF-C52C704E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3" y="1018324"/>
            <a:ext cx="9029509" cy="507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terial transport via automated carts is the leading solution for innovative 3PLs and manufacturers seeking an efficiency edge. ASRS and VLM induction is an example of a common workflow improved by CartConnect from Fetch Robotics.">
            <a:extLst>
              <a:ext uri="{FF2B5EF4-FFF2-40B4-BE49-F238E27FC236}">
                <a16:creationId xmlns:a16="http://schemas.microsoft.com/office/drawing/2014/main" id="{DDE08439-C402-4D32-AA85-C2A9846F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09" y="3070179"/>
            <a:ext cx="5381767" cy="302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terial transport via automated carts is the leading solution for innovative 3PLs and manufacturers seeking an efficiency edge. Storage to kitting is an example of a common workflow improved by CartConnect from Fetch Robotics.">
            <a:extLst>
              <a:ext uri="{FF2B5EF4-FFF2-40B4-BE49-F238E27FC236}">
                <a16:creationId xmlns:a16="http://schemas.microsoft.com/office/drawing/2014/main" id="{30EE1991-54B4-4BC7-B361-6E549654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53" y="1859035"/>
            <a:ext cx="8237939" cy="463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05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30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ACTS</vt:lpstr>
      <vt:lpstr>Full Stack</vt:lpstr>
      <vt:lpstr>DB</vt:lpstr>
      <vt:lpstr>Page</vt:lpstr>
      <vt:lpstr>Page</vt:lpstr>
      <vt:lpstr>Page</vt:lpstr>
      <vt:lpstr>Page</vt:lpstr>
      <vt:lpstr>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ACTS</dc:title>
  <dc:creator>Jang Hyunjun</dc:creator>
  <cp:lastModifiedBy>Jang Hyunjun</cp:lastModifiedBy>
  <cp:revision>38</cp:revision>
  <dcterms:created xsi:type="dcterms:W3CDTF">2021-03-06T11:22:26Z</dcterms:created>
  <dcterms:modified xsi:type="dcterms:W3CDTF">2021-03-07T05:17:29Z</dcterms:modified>
</cp:coreProperties>
</file>