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8" r:id="rId8"/>
    <p:sldId id="270" r:id="rId9"/>
    <p:sldId id="269" r:id="rId10"/>
    <p:sldId id="267" r:id="rId11"/>
    <p:sldId id="272" r:id="rId12"/>
    <p:sldId id="257" r:id="rId13"/>
    <p:sldId id="258" r:id="rId14"/>
    <p:sldId id="259" r:id="rId15"/>
    <p:sldId id="261" r:id="rId16"/>
    <p:sldId id="26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FC4"/>
    <a:srgbClr val="C77CFF"/>
    <a:srgbClr val="7CAE00"/>
    <a:srgbClr val="F8766D"/>
    <a:srgbClr val="DEB86C"/>
    <a:srgbClr val="E9ABE4"/>
    <a:srgbClr val="24C9BC"/>
    <a:srgbClr val="AFC67A"/>
    <a:srgbClr val="ED8EA2"/>
    <a:srgbClr val="91B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151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1A55-B503-4D62-9D54-71EB13FB5B18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8BBF-7049-4464-9F7C-7F2172930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09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1A55-B503-4D62-9D54-71EB13FB5B18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8BBF-7049-4464-9F7C-7F2172930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50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1A55-B503-4D62-9D54-71EB13FB5B18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8BBF-7049-4464-9F7C-7F2172930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32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1A55-B503-4D62-9D54-71EB13FB5B18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8BBF-7049-4464-9F7C-7F2172930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94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1A55-B503-4D62-9D54-71EB13FB5B18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8BBF-7049-4464-9F7C-7F2172930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13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1A55-B503-4D62-9D54-71EB13FB5B18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8BBF-7049-4464-9F7C-7F2172930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31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1A55-B503-4D62-9D54-71EB13FB5B18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8BBF-7049-4464-9F7C-7F2172930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7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1A55-B503-4D62-9D54-71EB13FB5B18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8BBF-7049-4464-9F7C-7F2172930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07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1A55-B503-4D62-9D54-71EB13FB5B18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8BBF-7049-4464-9F7C-7F2172930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75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1A55-B503-4D62-9D54-71EB13FB5B18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8BBF-7049-4464-9F7C-7F2172930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48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1A55-B503-4D62-9D54-71EB13FB5B18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8BBF-7049-4464-9F7C-7F2172930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01A55-B503-4D62-9D54-71EB13FB5B18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48BBF-7049-4464-9F7C-7F2172930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8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7.png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12" Type="http://schemas.openxmlformats.org/officeDocument/2006/relationships/image" Target="../media/image2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46.png"/><Relationship Id="rId5" Type="http://schemas.openxmlformats.org/officeDocument/2006/relationships/image" Target="../media/image42.png"/><Relationship Id="rId10" Type="http://schemas.openxmlformats.org/officeDocument/2006/relationships/image" Target="../media/image32.png"/><Relationship Id="rId4" Type="http://schemas.openxmlformats.org/officeDocument/2006/relationships/image" Target="../media/image33.png"/><Relationship Id="rId9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3.png"/><Relationship Id="rId7" Type="http://schemas.openxmlformats.org/officeDocument/2006/relationships/image" Target="../media/image44.png"/><Relationship Id="rId12" Type="http://schemas.openxmlformats.org/officeDocument/2006/relationships/image" Target="../media/image4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32.png"/><Relationship Id="rId5" Type="http://schemas.openxmlformats.org/officeDocument/2006/relationships/image" Target="../media/image23.png"/><Relationship Id="rId10" Type="http://schemas.openxmlformats.org/officeDocument/2006/relationships/image" Target="../media/image49.png"/><Relationship Id="rId4" Type="http://schemas.openxmlformats.org/officeDocument/2006/relationships/image" Target="../media/image42.png"/><Relationship Id="rId9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riotgames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익수 칸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86201" y="633571"/>
            <a:ext cx="4419600" cy="1041083"/>
          </a:xfrm>
        </p:spPr>
        <p:txBody>
          <a:bodyPr/>
          <a:lstStyle/>
          <a:p>
            <a:r>
              <a:rPr lang="ko-KR" altLang="en-US" b="1" smtClean="0">
                <a:solidFill>
                  <a:srgbClr val="FFFF00"/>
                </a:solidFill>
                <a:latin typeface="고양체" panose="02030503000000000000" pitchFamily="18" charset="-127"/>
                <a:ea typeface="고양체" panose="02030503000000000000" pitchFamily="18" charset="-127"/>
              </a:rPr>
              <a:t>전국 탑솔 자랑 </a:t>
            </a:r>
            <a:endParaRPr lang="ko-KR" altLang="en-US" b="1">
              <a:solidFill>
                <a:srgbClr val="FFFF00"/>
              </a:solidFill>
              <a:latin typeface="고양체" panose="02030503000000000000" pitchFamily="18" charset="-127"/>
              <a:ea typeface="고양체" panose="02030503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47162" y="4411980"/>
            <a:ext cx="4358639" cy="1150620"/>
          </a:xfrm>
        </p:spPr>
        <p:txBody>
          <a:bodyPr>
            <a:no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League of legends </a:t>
            </a:r>
          </a:p>
          <a:p>
            <a:r>
              <a:rPr lang="en-US" altLang="ko-KR" b="1" smtClean="0">
                <a:solidFill>
                  <a:schemeClr val="bg1"/>
                </a:solidFill>
              </a:rPr>
              <a:t>Game data </a:t>
            </a:r>
            <a:r>
              <a:rPr lang="ko-KR" altLang="en-US" b="1" smtClean="0">
                <a:solidFill>
                  <a:schemeClr val="bg1"/>
                </a:solidFill>
              </a:rPr>
              <a:t>분석기</a:t>
            </a:r>
            <a:r>
              <a:rPr lang="ko-KR" altLang="en-US" b="1">
                <a:solidFill>
                  <a:schemeClr val="bg1"/>
                </a:solidFill>
              </a:rPr>
              <a:t>록</a:t>
            </a:r>
          </a:p>
        </p:txBody>
      </p:sp>
    </p:spTree>
    <p:extLst>
      <p:ext uri="{BB962C8B-B14F-4D97-AF65-F5344CB8AC3E}">
        <p14:creationId xmlns:p14="http://schemas.microsoft.com/office/powerpoint/2010/main" val="13136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방법</a:t>
            </a:r>
            <a:endParaRPr lang="ko-KR" altLang="en-US"/>
          </a:p>
        </p:txBody>
      </p:sp>
      <p:pic>
        <p:nvPicPr>
          <p:cNvPr id="8194" name="Picture 2" descr="페페 컴퓨터에 대한 이미지 검색결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123441"/>
            <a:ext cx="4330065" cy="283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838200" y="5394052"/>
            <a:ext cx="10515600" cy="820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smtClean="0"/>
              <a:t>연패의 분노를 담아</a:t>
            </a:r>
            <a:r>
              <a:rPr lang="en-US" altLang="ko-KR" sz="1800" smtClean="0"/>
              <a:t>, </a:t>
            </a:r>
            <a:r>
              <a:rPr lang="ko-KR" altLang="en-US" sz="1800" smtClean="0"/>
              <a:t>열심히</a:t>
            </a:r>
            <a:r>
              <a:rPr lang="en-US" altLang="ko-KR" sz="1800" smtClean="0"/>
              <a:t> R</a:t>
            </a:r>
            <a:r>
              <a:rPr lang="ko-KR" altLang="en-US" sz="1800" smtClean="0"/>
              <a:t>로 크롤링</a:t>
            </a:r>
            <a:r>
              <a:rPr lang="en-US" altLang="ko-KR" sz="1800" smtClean="0"/>
              <a:t>/</a:t>
            </a:r>
            <a:r>
              <a:rPr lang="ko-KR" altLang="en-US" sz="1800" smtClean="0"/>
              <a:t>분석 코드를 짜고</a:t>
            </a:r>
            <a:r>
              <a:rPr lang="en-US" altLang="ko-KR" sz="1800" smtClean="0"/>
              <a:t>, </a:t>
            </a:r>
            <a:r>
              <a:rPr lang="ko-KR" altLang="en-US" sz="1800" smtClean="0"/>
              <a:t>데이터 분석을 한뒤 그림을 그린다</a:t>
            </a:r>
            <a:r>
              <a:rPr lang="en-US" altLang="ko-KR" sz="180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smtClean="0"/>
              <a:t>(</a:t>
            </a:r>
            <a:r>
              <a:rPr lang="ko-KR" altLang="en-US" sz="1800" smtClean="0"/>
              <a:t>코드는 </a:t>
            </a:r>
            <a:r>
              <a:rPr lang="en-US" altLang="ko-KR" sz="1800" smtClean="0"/>
              <a:t>github</a:t>
            </a:r>
            <a:r>
              <a:rPr lang="ko-KR" altLang="en-US" sz="1800" smtClean="0"/>
              <a:t>에 설명글과 함께 올릴 예정</a:t>
            </a:r>
            <a:r>
              <a:rPr lang="en-US" altLang="ko-KR" sz="1800" smtClean="0"/>
              <a:t>)</a:t>
            </a:r>
            <a:endParaRPr lang="ko-KR" altLang="en-US" sz="1800"/>
          </a:p>
        </p:txBody>
      </p:sp>
      <p:pic>
        <p:nvPicPr>
          <p:cNvPr id="8196" name="Picture 4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395" y="1165904"/>
            <a:ext cx="2581997" cy="379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535" y="2493652"/>
            <a:ext cx="1353185" cy="104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57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방법</a:t>
            </a:r>
          </a:p>
        </p:txBody>
      </p:sp>
      <p:pic>
        <p:nvPicPr>
          <p:cNvPr id="5122" name="Picture 2" descr="페페 생각에 대한 이미지 검색결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2" y="837089"/>
            <a:ext cx="3800475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775460" y="4927938"/>
            <a:ext cx="89458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단 </a:t>
            </a:r>
            <a:r>
              <a:rPr lang="ko-KR" altLang="en-US"/>
              <a:t>모델링 </a:t>
            </a:r>
            <a:r>
              <a:rPr lang="ko-KR" altLang="en-US" smtClean="0"/>
              <a:t>과정에서 통계치를 </a:t>
            </a:r>
            <a:r>
              <a:rPr lang="ko-KR" altLang="en-US"/>
              <a:t>계산할때 </a:t>
            </a:r>
            <a:r>
              <a:rPr lang="en-US" altLang="ko-KR"/>
              <a:t>3</a:t>
            </a:r>
            <a:r>
              <a:rPr lang="ko-KR" altLang="en-US"/>
              <a:t>가지를 고려했는데</a:t>
            </a:r>
            <a:endParaRPr lang="en-US" altLang="ko-KR"/>
          </a:p>
          <a:p>
            <a:r>
              <a:rPr lang="en-US" altLang="ko-KR"/>
              <a:t>1) </a:t>
            </a:r>
            <a:r>
              <a:rPr lang="ko-KR" altLang="en-US"/>
              <a:t>얼마나 상대방과 경험치 </a:t>
            </a:r>
            <a:r>
              <a:rPr lang="en-US" altLang="ko-KR"/>
              <a:t>/ </a:t>
            </a:r>
            <a:r>
              <a:rPr lang="ko-KR" altLang="en-US"/>
              <a:t>레벨 </a:t>
            </a:r>
            <a:r>
              <a:rPr lang="ko-KR" altLang="en-US"/>
              <a:t>차이가 </a:t>
            </a:r>
            <a:r>
              <a:rPr lang="ko-KR" altLang="en-US" smtClean="0"/>
              <a:t>나는지 </a:t>
            </a:r>
            <a:r>
              <a:rPr lang="en-US" altLang="ko-KR" smtClean="0"/>
              <a:t>(</a:t>
            </a:r>
            <a:r>
              <a:rPr lang="ko-KR" altLang="en-US" smtClean="0"/>
              <a:t>쎔</a:t>
            </a:r>
            <a:r>
              <a:rPr lang="en-US" altLang="ko-KR" smtClean="0"/>
              <a:t>)</a:t>
            </a:r>
            <a:endParaRPr lang="en-US" altLang="ko-KR"/>
          </a:p>
          <a:p>
            <a:r>
              <a:rPr lang="en-US" altLang="ko-KR"/>
              <a:t>2) </a:t>
            </a:r>
            <a:r>
              <a:rPr lang="ko-KR" altLang="en-US"/>
              <a:t>상대방을 찍어누르고 상대방 정글지역에서 </a:t>
            </a:r>
            <a:r>
              <a:rPr lang="ko-KR" altLang="en-US"/>
              <a:t>카정을 </a:t>
            </a:r>
            <a:r>
              <a:rPr lang="ko-KR" altLang="en-US" smtClean="0"/>
              <a:t>해먹는지 </a:t>
            </a:r>
            <a:r>
              <a:rPr lang="en-US" altLang="ko-KR" smtClean="0"/>
              <a:t>(</a:t>
            </a:r>
            <a:r>
              <a:rPr lang="ko-KR" altLang="en-US" smtClean="0"/>
              <a:t>재밌음</a:t>
            </a:r>
            <a:r>
              <a:rPr lang="en-US" altLang="ko-KR" smtClean="0"/>
              <a:t>)</a:t>
            </a:r>
            <a:endParaRPr lang="en-US" altLang="ko-KR"/>
          </a:p>
          <a:p>
            <a:r>
              <a:rPr lang="en-US" altLang="ko-KR"/>
              <a:t>3) </a:t>
            </a:r>
            <a:r>
              <a:rPr lang="ko-KR" altLang="en-US"/>
              <a:t>얼마나 상대방의 타워를 </a:t>
            </a:r>
            <a:r>
              <a:rPr lang="ko-KR" altLang="en-US"/>
              <a:t>많이 </a:t>
            </a:r>
            <a:r>
              <a:rPr lang="ko-KR" altLang="en-US" smtClean="0"/>
              <a:t>때리는지 </a:t>
            </a:r>
            <a:r>
              <a:rPr lang="en-US" altLang="ko-KR" smtClean="0"/>
              <a:t>(</a:t>
            </a:r>
            <a:r>
              <a:rPr lang="ko-KR" altLang="en-US" smtClean="0"/>
              <a:t>재밌음</a:t>
            </a:r>
            <a:r>
              <a:rPr lang="en-US" altLang="ko-KR" smtClean="0"/>
              <a:t>)</a:t>
            </a:r>
            <a:endParaRPr lang="en-US" altLang="ko-KR"/>
          </a:p>
          <a:p>
            <a:r>
              <a:rPr lang="ko-KR" altLang="en-US"/>
              <a:t>를 기준으로 </a:t>
            </a:r>
            <a:r>
              <a:rPr lang="ko-KR" altLang="en-US"/>
              <a:t>계산했다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835424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결과 </a:t>
            </a:r>
            <a:r>
              <a:rPr lang="en-US" altLang="ko-KR" smtClean="0"/>
              <a:t>1</a:t>
            </a:r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5593" y="1109044"/>
            <a:ext cx="4028843" cy="3719513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8335316" y="2136259"/>
            <a:ext cx="3466772" cy="832542"/>
            <a:chOff x="8602827" y="2314575"/>
            <a:chExt cx="4281324" cy="1028156"/>
          </a:xfrm>
        </p:grpSpPr>
        <p:sp>
          <p:nvSpPr>
            <p:cNvPr id="31" name="직사각형 30"/>
            <p:cNvSpPr/>
            <p:nvPr/>
          </p:nvSpPr>
          <p:spPr>
            <a:xfrm>
              <a:off x="8602827" y="2314575"/>
              <a:ext cx="4281324" cy="1028156"/>
            </a:xfrm>
            <a:prstGeom prst="rect">
              <a:avLst/>
            </a:prstGeom>
            <a:solidFill>
              <a:srgbClr val="F87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https://opgg-static.akamaized.net/images/lol/champion/Yasuo.png?image=q_auto,w_140&amp;v=157656628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1760" y="2460291"/>
              <a:ext cx="719999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ddragon.leagueoflegends.com/cdn/9.24.2/img/champion/Camil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15951" y="2456752"/>
              <a:ext cx="719999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ddragon.leagueoflegends.com/cdn/9.24.2/img/champion/Olaf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5627" y="2460291"/>
              <a:ext cx="719999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ddragon.leagueoflegends.com/cdn/9.24.2/img/champion/Diana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2084" y="2456752"/>
              <a:ext cx="719999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ddragon.leagueoflegends.com/cdn/9.24.2/img/champion/Jax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294" y="2460291"/>
              <a:ext cx="719999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180187" y="2136259"/>
            <a:ext cx="3289250" cy="792000"/>
            <a:chOff x="-651644" y="1825625"/>
            <a:chExt cx="4271144" cy="1012825"/>
          </a:xfrm>
        </p:grpSpPr>
        <p:sp>
          <p:nvSpPr>
            <p:cNvPr id="7" name="직사각형 6"/>
            <p:cNvSpPr/>
            <p:nvPr/>
          </p:nvSpPr>
          <p:spPr>
            <a:xfrm>
              <a:off x="-651644" y="1825625"/>
              <a:ext cx="4271144" cy="1012825"/>
            </a:xfrm>
            <a:prstGeom prst="rect">
              <a:avLst/>
            </a:prstGeom>
            <a:solidFill>
              <a:srgbClr val="C77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6" name="Picture 12" descr="https://ddragon.leagueoflegends.com/cdn/9.24.2/img/champion/Mordekaiser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7608" y="1976564"/>
              <a:ext cx="719999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s://ddragon.leagueoflegends.com/cdn/9.24.2/img/champion/Cassiopeia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983" y="1976564"/>
              <a:ext cx="719999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ddragon.leagueoflegends.com/cdn/9.24.2/img/champion/Malphite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4620" y="1976564"/>
              <a:ext cx="719999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ddragon.leagueoflegends.com/cdn/9.24.2/img/champion/Heimerdinger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596" y="1976564"/>
              <a:ext cx="719999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https://ddragon.leagueoflegends.com/cdn/9.24.2/img/champion/Sylas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34029" y="1976564"/>
              <a:ext cx="719999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그룹 9"/>
          <p:cNvGrpSpPr/>
          <p:nvPr/>
        </p:nvGrpSpPr>
        <p:grpSpPr>
          <a:xfrm>
            <a:off x="8335316" y="3421213"/>
            <a:ext cx="3466772" cy="776309"/>
            <a:chOff x="8602827" y="4381640"/>
            <a:chExt cx="4281324" cy="958710"/>
          </a:xfrm>
        </p:grpSpPr>
        <p:sp>
          <p:nvSpPr>
            <p:cNvPr id="32" name="직사각형 31"/>
            <p:cNvSpPr/>
            <p:nvPr/>
          </p:nvSpPr>
          <p:spPr>
            <a:xfrm>
              <a:off x="8602827" y="4381640"/>
              <a:ext cx="4281324" cy="958710"/>
            </a:xfrm>
            <a:prstGeom prst="rect">
              <a:avLst/>
            </a:prstGeom>
            <a:solidFill>
              <a:srgbClr val="7CA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46" name="Picture 22" descr="https://ddragon.leagueoflegends.com/cdn/9.24.2/img/champion/Lucian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294" y="4500995"/>
              <a:ext cx="719999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https://ddragon.leagueoflegends.com/cdn/9.24.2/img/champion/Ryze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3489" y="4500995"/>
              <a:ext cx="719999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https://ddragon.leagueoflegends.com/cdn/9.24.2/img/champion/Renekton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0537" y="4500995"/>
              <a:ext cx="719999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https://ddragon.leagueoflegends.com/cdn/9.24.2/img/champion/Irelia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2084" y="4500995"/>
              <a:ext cx="719999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https://ddragon.leagueoflegends.com/cdn/9.24.2/img/champion/Fiora.pn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15950" y="4500995"/>
              <a:ext cx="719999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직사각형 32"/>
          <p:cNvSpPr/>
          <p:nvPr/>
        </p:nvSpPr>
        <p:spPr>
          <a:xfrm>
            <a:off x="761644" y="5180262"/>
            <a:ext cx="51427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srgbClr val="F8766D"/>
                </a:solidFill>
              </a:rPr>
              <a:t>★</a:t>
            </a:r>
            <a:r>
              <a:rPr lang="ko-KR" altLang="en-US" smtClean="0"/>
              <a:t> 재미도 있고 이기는 경우</a:t>
            </a:r>
            <a:r>
              <a:rPr lang="en-US" altLang="ko-KR" smtClean="0"/>
              <a:t> </a:t>
            </a:r>
          </a:p>
          <a:p>
            <a:r>
              <a:rPr lang="ko-KR" altLang="en-US" smtClean="0">
                <a:solidFill>
                  <a:srgbClr val="7CAE00"/>
                </a:solidFill>
              </a:rPr>
              <a:t>★</a:t>
            </a:r>
            <a:r>
              <a:rPr lang="ko-KR" altLang="en-US" smtClean="0"/>
              <a:t> 재밌지만 이기진 못하는 경우</a:t>
            </a:r>
            <a:endParaRPr lang="en-US" altLang="ko-KR" smtClean="0"/>
          </a:p>
          <a:p>
            <a:r>
              <a:rPr lang="ko-KR" altLang="en-US">
                <a:solidFill>
                  <a:srgbClr val="C77CFF"/>
                </a:solidFill>
              </a:rPr>
              <a:t>★</a:t>
            </a:r>
            <a:r>
              <a:rPr lang="ko-KR" altLang="en-US"/>
              <a:t> </a:t>
            </a:r>
            <a:r>
              <a:rPr lang="ko-KR" altLang="en-US" smtClean="0"/>
              <a:t>재미없지만 이기는 경우</a:t>
            </a:r>
            <a:endParaRPr lang="en-US" altLang="ko-KR" smtClean="0"/>
          </a:p>
          <a:p>
            <a:r>
              <a:rPr lang="ko-KR" altLang="en-US">
                <a:solidFill>
                  <a:srgbClr val="00BFC4"/>
                </a:solidFill>
              </a:rPr>
              <a:t>★</a:t>
            </a:r>
            <a:r>
              <a:rPr lang="ko-KR" altLang="en-US"/>
              <a:t> </a:t>
            </a:r>
            <a:r>
              <a:rPr lang="ko-KR" altLang="en-US" smtClean="0"/>
              <a:t>재미도 없고 이기지도 못하는 경우가 다 있다</a:t>
            </a:r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660350" y="509584"/>
            <a:ext cx="2871299" cy="307777"/>
          </a:xfrm>
          <a:prstGeom prst="rect">
            <a:avLst/>
          </a:prstGeom>
          <a:ln w="38100"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smtClean="0"/>
              <a:t>점의 크기 </a:t>
            </a:r>
            <a:r>
              <a:rPr lang="en-US" altLang="ko-KR" sz="1400" smtClean="0"/>
              <a:t>:</a:t>
            </a:r>
            <a:r>
              <a:rPr lang="ko-KR" altLang="en-US" sz="1400" smtClean="0"/>
              <a:t> 자주 플레이되는 정도</a:t>
            </a:r>
            <a:endParaRPr lang="ko-KR" altLang="en-US" sz="1400"/>
          </a:p>
        </p:txBody>
      </p:sp>
      <p:sp>
        <p:nvSpPr>
          <p:cNvPr id="35" name="직사각형 34"/>
          <p:cNvSpPr/>
          <p:nvPr/>
        </p:nvSpPr>
        <p:spPr>
          <a:xfrm>
            <a:off x="6435592" y="5180262"/>
            <a:ext cx="552266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00BFC4"/>
                </a:solidFill>
              </a:rPr>
              <a:t>★</a:t>
            </a:r>
            <a:r>
              <a:rPr lang="ko-KR" altLang="en-US" smtClean="0"/>
              <a:t> 이 부분에 속한 챔피언이 분류가 좀 섞여있다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재미는 있는데 컨트롤이 어려워서 승률이 낮은 경우</a:t>
            </a:r>
            <a:endParaRPr lang="en-US" altLang="ko-KR" smtClean="0"/>
          </a:p>
          <a:p>
            <a:r>
              <a:rPr lang="ko-KR" altLang="en-US" smtClean="0"/>
              <a:t>소수 </a:t>
            </a:r>
            <a:r>
              <a:rPr lang="en-US" altLang="ko-KR" smtClean="0"/>
              <a:t>“</a:t>
            </a:r>
            <a:r>
              <a:rPr lang="ko-KR" altLang="en-US" smtClean="0"/>
              <a:t>장인</a:t>
            </a:r>
            <a:r>
              <a:rPr lang="en-US" altLang="ko-KR" smtClean="0"/>
              <a:t>＂</a:t>
            </a:r>
            <a:r>
              <a:rPr lang="ko-KR" altLang="en-US" smtClean="0"/>
              <a:t>들만 잘하는 경우</a:t>
            </a:r>
            <a:endParaRPr lang="en-US" altLang="ko-KR" smtClean="0"/>
          </a:p>
          <a:p>
            <a:r>
              <a:rPr lang="ko-KR" altLang="en-US" smtClean="0"/>
              <a:t>진짜 재미도 없고 이기지도 못하는 경우등등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-&gt; </a:t>
            </a:r>
            <a:r>
              <a:rPr lang="ko-KR" altLang="en-US" smtClean="0"/>
              <a:t>더 정확한 모델링시 통계치를 더 고려해야 됨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80187" y="3417536"/>
            <a:ext cx="3289250" cy="779986"/>
            <a:chOff x="180187" y="3417536"/>
            <a:chExt cx="3289250" cy="779986"/>
          </a:xfrm>
        </p:grpSpPr>
        <p:sp>
          <p:nvSpPr>
            <p:cNvPr id="28" name="직사각형 27"/>
            <p:cNvSpPr/>
            <p:nvPr/>
          </p:nvSpPr>
          <p:spPr>
            <a:xfrm>
              <a:off x="180187" y="3417536"/>
              <a:ext cx="3289250" cy="779986"/>
            </a:xfrm>
            <a:prstGeom prst="rect">
              <a:avLst/>
            </a:prstGeom>
            <a:solidFill>
              <a:srgbClr val="00BF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8" name="Picture 34" descr="https://ddragon.leagueoflegends.com/cdn/9.24.2/img/champion/Aatrox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706" y="3530289"/>
              <a:ext cx="554478" cy="554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https://ddragon.leagueoflegends.com/cdn/9.24.2/img/champion/Vladimir.png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217" y="3530289"/>
              <a:ext cx="554478" cy="554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 descr="https://ddragon.leagueoflegends.com/cdn/9.24.2/img/champion/Pantheon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0281" y="3530289"/>
              <a:ext cx="554478" cy="554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 descr="https://ddragon.leagueoflegends.com/cdn/9.24.2/img/champion/Vayne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8792" y="3530289"/>
              <a:ext cx="554478" cy="554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6" name="Picture 2" descr="https://ddragon.leagueoflegends.com/cdn/9.24.2/img/champion/Poppy.pn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7195" y="3517860"/>
              <a:ext cx="566907" cy="566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46729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결과 </a:t>
            </a:r>
            <a:r>
              <a:rPr lang="en-US" altLang="ko-KR" smtClean="0"/>
              <a:t>2 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843" y="1690688"/>
            <a:ext cx="3567899" cy="3293960"/>
          </a:xfrm>
          <a:prstGeom prst="rect">
            <a:avLst/>
          </a:prstGeom>
          <a:solidFill>
            <a:srgbClr val="F8766D"/>
          </a:solidFill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838200" y="5394052"/>
            <a:ext cx="10515600" cy="13115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smtClean="0"/>
              <a:t>사람들의 선택 경향 </a:t>
            </a:r>
            <a:r>
              <a:rPr lang="en-US" altLang="ko-KR" sz="180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smtClean="0"/>
              <a:t>져도 재밌음 </a:t>
            </a:r>
            <a:r>
              <a:rPr lang="en-US" altLang="ko-KR" sz="1800" smtClean="0"/>
              <a:t>&gt; </a:t>
            </a:r>
            <a:r>
              <a:rPr lang="ko-KR" altLang="en-US" sz="1800" smtClean="0"/>
              <a:t>이기고 재미도 있음 </a:t>
            </a:r>
            <a:r>
              <a:rPr lang="en-US" altLang="ko-KR" sz="1800" smtClean="0"/>
              <a:t>&gt; </a:t>
            </a:r>
            <a:r>
              <a:rPr lang="ko-KR" altLang="en-US" sz="1800" smtClean="0"/>
              <a:t>재미도 없고 짐 </a:t>
            </a:r>
            <a:r>
              <a:rPr lang="en-US" altLang="ko-KR" sz="1800" smtClean="0"/>
              <a:t>&gt; </a:t>
            </a:r>
            <a:r>
              <a:rPr lang="ko-KR" altLang="en-US" sz="1800" smtClean="0"/>
              <a:t>재미는 없는데 이김</a:t>
            </a:r>
            <a:endParaRPr lang="en-US" altLang="ko-KR" sz="180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smtClean="0"/>
              <a:t>역시 탑솔러의 마음은 이해가 쉽게 되지 않는다</a:t>
            </a:r>
            <a:endParaRPr lang="en-US" altLang="ko-KR" sz="180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smtClean="0"/>
              <a:t>(</a:t>
            </a:r>
            <a:r>
              <a:rPr lang="ko-KR" altLang="en-US" sz="1800" smtClean="0"/>
              <a:t>예상 </a:t>
            </a:r>
            <a:r>
              <a:rPr lang="en-US" altLang="ko-KR" sz="1800" smtClean="0"/>
              <a:t>: </a:t>
            </a:r>
            <a:r>
              <a:rPr lang="ko-KR" altLang="en-US" sz="1800" smtClean="0"/>
              <a:t>이기고 재밌음 </a:t>
            </a:r>
            <a:r>
              <a:rPr lang="en-US" altLang="ko-KR" sz="1800" smtClean="0"/>
              <a:t>&gt; </a:t>
            </a:r>
            <a:r>
              <a:rPr lang="ko-KR" altLang="en-US" sz="1800" smtClean="0"/>
              <a:t>져도 재밌음</a:t>
            </a:r>
            <a:r>
              <a:rPr lang="en-US" altLang="ko-KR" sz="1800"/>
              <a:t> </a:t>
            </a:r>
            <a:r>
              <a:rPr lang="en-US" altLang="ko-KR" sz="1800" smtClean="0"/>
              <a:t>~ </a:t>
            </a:r>
            <a:r>
              <a:rPr lang="ko-KR" altLang="en-US" sz="1800" smtClean="0"/>
              <a:t>재미는 없는데 이김 </a:t>
            </a:r>
            <a:r>
              <a:rPr lang="en-US" altLang="ko-KR" sz="1800" smtClean="0"/>
              <a:t>&gt; </a:t>
            </a:r>
            <a:r>
              <a:rPr lang="ko-KR" altLang="en-US" sz="1800" smtClean="0"/>
              <a:t>재미도 없고 짐</a:t>
            </a:r>
            <a:endParaRPr lang="ko-KR" altLang="en-US" sz="1800"/>
          </a:p>
        </p:txBody>
      </p:sp>
      <p:pic>
        <p:nvPicPr>
          <p:cNvPr id="7170" name="Picture 2" descr="상상도 못한 페페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528" y="1882464"/>
            <a:ext cx="5131722" cy="288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604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683" r="5668"/>
          <a:stretch/>
        </p:blipFill>
        <p:spPr>
          <a:xfrm rot="5400000">
            <a:off x="1706816" y="1165202"/>
            <a:ext cx="5600722" cy="478158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결과 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107225" y="2143929"/>
            <a:ext cx="666750" cy="666750"/>
          </a:xfrm>
          <a:prstGeom prst="rect">
            <a:avLst/>
          </a:prstGeom>
          <a:solidFill>
            <a:srgbClr val="ED8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07225" y="2929714"/>
            <a:ext cx="666750" cy="666750"/>
          </a:xfrm>
          <a:prstGeom prst="rect">
            <a:avLst/>
          </a:prstGeom>
          <a:solidFill>
            <a:srgbClr val="AFC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07225" y="3716330"/>
            <a:ext cx="666750" cy="666750"/>
          </a:xfrm>
          <a:prstGeom prst="rect">
            <a:avLst/>
          </a:prstGeom>
          <a:solidFill>
            <a:srgbClr val="24C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07225" y="4502946"/>
            <a:ext cx="666750" cy="666750"/>
          </a:xfrm>
          <a:prstGeom prst="rect">
            <a:avLst/>
          </a:prstGeom>
          <a:solidFill>
            <a:srgbClr val="E9A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107225" y="5289562"/>
            <a:ext cx="666750" cy="666750"/>
          </a:xfrm>
          <a:prstGeom prst="rect">
            <a:avLst/>
          </a:prstGeom>
          <a:solidFill>
            <a:srgbClr val="DEB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107225" y="1357313"/>
            <a:ext cx="666750" cy="666750"/>
          </a:xfrm>
          <a:prstGeom prst="rect">
            <a:avLst/>
          </a:prstGeom>
          <a:solidFill>
            <a:srgbClr val="91B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913666" y="1459855"/>
            <a:ext cx="1897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서포팅챔</a:t>
            </a:r>
            <a:endParaRPr lang="ko-KR" altLang="en-US" sz="2400" b="1"/>
          </a:p>
        </p:txBody>
      </p:sp>
      <p:sp>
        <p:nvSpPr>
          <p:cNvPr id="12" name="TextBox 11"/>
          <p:cNvSpPr txBox="1"/>
          <p:nvPr/>
        </p:nvSpPr>
        <p:spPr>
          <a:xfrm>
            <a:off x="7913666" y="2246471"/>
            <a:ext cx="1897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적폐챔</a:t>
            </a:r>
            <a:endParaRPr lang="ko-KR" altLang="en-US" sz="2400" b="1"/>
          </a:p>
        </p:txBody>
      </p:sp>
      <p:sp>
        <p:nvSpPr>
          <p:cNvPr id="13" name="TextBox 12"/>
          <p:cNvSpPr txBox="1"/>
          <p:nvPr/>
        </p:nvSpPr>
        <p:spPr>
          <a:xfrm>
            <a:off x="7913666" y="3036123"/>
            <a:ext cx="1897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똥챔</a:t>
            </a:r>
            <a:endParaRPr lang="ko-KR" altLang="en-US" sz="2400" b="1"/>
          </a:p>
        </p:txBody>
      </p:sp>
      <p:sp>
        <p:nvSpPr>
          <p:cNvPr id="14" name="TextBox 13"/>
          <p:cNvSpPr txBox="1"/>
          <p:nvPr/>
        </p:nvSpPr>
        <p:spPr>
          <a:xfrm>
            <a:off x="7913666" y="3803242"/>
            <a:ext cx="1897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탑신병자챔</a:t>
            </a:r>
            <a:endParaRPr lang="ko-KR" altLang="en-US" sz="2400" b="1"/>
          </a:p>
        </p:txBody>
      </p:sp>
      <p:sp>
        <p:nvSpPr>
          <p:cNvPr id="15" name="TextBox 14"/>
          <p:cNvSpPr txBox="1"/>
          <p:nvPr/>
        </p:nvSpPr>
        <p:spPr>
          <a:xfrm>
            <a:off x="7913666" y="4605488"/>
            <a:ext cx="1897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넌왜여깄냐</a:t>
            </a:r>
            <a:endParaRPr lang="ko-KR" altLang="en-US" sz="2400" b="1"/>
          </a:p>
        </p:txBody>
      </p:sp>
      <p:sp>
        <p:nvSpPr>
          <p:cNvPr id="16" name="TextBox 15"/>
          <p:cNvSpPr txBox="1"/>
          <p:nvPr/>
        </p:nvSpPr>
        <p:spPr>
          <a:xfrm>
            <a:off x="7913666" y="5392104"/>
            <a:ext cx="1897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무난한픽</a:t>
            </a:r>
            <a:endParaRPr lang="ko-KR" altLang="en-US" sz="2400" b="1"/>
          </a:p>
        </p:txBody>
      </p:sp>
      <p:pic>
        <p:nvPicPr>
          <p:cNvPr id="2050" name="Picture 2" descr="https://ddragon.leagueoflegends.com/cdn/9.24.2/img/champion/Karm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302" y="1357313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ddragon.leagueoflegends.com/cdn/9.24.2/img/champion/Aatro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560" y="2175581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ddragon.leagueoflegends.com/cdn/9.24.2/img/champion/Akali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682" y="2175581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ddragon.leagueoflegends.com/cdn/9.24.2/img/champion/Mordekais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438" y="2175581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ddragon.leagueoflegends.com/cdn/9.24.2/img/champion/She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560" y="3036123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ddragon.leagueoflegends.com/cdn/9.24.2/img/champion/Singe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817" y="3041305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ddragon.leagueoflegends.com/cdn/9.24.2/img/champion/Tryndamer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816" y="3794787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s://ddragon.leagueoflegends.com/cdn/9.24.2/img/champion/Fiora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560" y="3794787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ttps://ddragon.leagueoflegends.com/cdn/9.24.2/img/champion/Gare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737" y="3779705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https://ddragon.leagueoflegends.com/cdn/9.24.2/img/champion/Lucia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357" y="4577626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https://ddragon.leagueoflegends.com/cdn/9.24.2/img/champion/Urgo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437" y="302830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790825" y="6295816"/>
            <a:ext cx="954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앞에서 했던 모델링 개선에 대한 고민들이 조금 방향이 잡힐것 같다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816712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요약 정리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Game Match data</a:t>
            </a:r>
            <a:r>
              <a:rPr lang="ko-KR" altLang="en-US" sz="2400" smtClean="0"/>
              <a:t>를 </a:t>
            </a:r>
            <a:r>
              <a:rPr lang="en-US" altLang="ko-KR" sz="2400" smtClean="0"/>
              <a:t>API</a:t>
            </a:r>
            <a:r>
              <a:rPr lang="ko-KR" altLang="en-US" sz="2400" smtClean="0"/>
              <a:t>를 사용하여 받아서 분석 할 수 있다</a:t>
            </a:r>
            <a:r>
              <a:rPr lang="en-US" altLang="ko-KR" sz="2400" smtClean="0"/>
              <a:t>. </a:t>
            </a:r>
          </a:p>
          <a:p>
            <a:endParaRPr lang="en-US" altLang="ko-KR" sz="2400" smtClean="0"/>
          </a:p>
          <a:p>
            <a:r>
              <a:rPr lang="ko-KR" altLang="en-US" sz="2400" smtClean="0"/>
              <a:t>사이즈가 작은 데이터였지만 </a:t>
            </a:r>
            <a:r>
              <a:rPr lang="ko-KR" altLang="en-US" sz="2400" smtClean="0"/>
              <a:t>충분히 의미 있는 </a:t>
            </a:r>
            <a:r>
              <a:rPr lang="ko-KR" altLang="en-US" sz="2400" smtClean="0"/>
              <a:t>인사이트를 얻을 수 있다</a:t>
            </a:r>
            <a:endParaRPr lang="en-US" altLang="ko-KR" sz="2400" smtClean="0"/>
          </a:p>
          <a:p>
            <a:endParaRPr lang="en-US" altLang="ko-KR" sz="2400" smtClean="0"/>
          </a:p>
          <a:p>
            <a:r>
              <a:rPr lang="ko-KR" altLang="en-US" sz="2400" smtClean="0"/>
              <a:t>특정 </a:t>
            </a:r>
            <a:r>
              <a:rPr lang="ko-KR" altLang="en-US" sz="2400" smtClean="0"/>
              <a:t>통계치로 모델링</a:t>
            </a:r>
            <a:r>
              <a:rPr lang="en-US" altLang="ko-KR" sz="2400" smtClean="0"/>
              <a:t>,</a:t>
            </a:r>
            <a:r>
              <a:rPr lang="ko-KR" altLang="en-US" sz="2400" smtClean="0"/>
              <a:t> </a:t>
            </a:r>
            <a:r>
              <a:rPr lang="ko-KR" altLang="en-US" sz="2400" smtClean="0"/>
              <a:t>계산하여 플레이 스타일</a:t>
            </a:r>
            <a:r>
              <a:rPr lang="en-US" altLang="ko-KR" sz="2400" smtClean="0"/>
              <a:t>, </a:t>
            </a:r>
            <a:r>
              <a:rPr lang="ko-KR" altLang="en-US" sz="2400" smtClean="0"/>
              <a:t>승률 등으로 구분 </a:t>
            </a:r>
            <a:r>
              <a:rPr lang="ko-KR" altLang="en-US" sz="2400" smtClean="0"/>
              <a:t>지을 수 </a:t>
            </a:r>
            <a:r>
              <a:rPr lang="ko-KR" altLang="en-US" sz="2400" smtClean="0"/>
              <a:t>있다</a:t>
            </a:r>
            <a:endParaRPr lang="en-US" altLang="ko-KR" sz="2400" smtClean="0"/>
          </a:p>
          <a:p>
            <a:endParaRPr lang="en-US" altLang="ko-KR" sz="2400" smtClean="0"/>
          </a:p>
          <a:p>
            <a:r>
              <a:rPr lang="ko-KR" altLang="en-US" sz="2400" smtClean="0"/>
              <a:t>클러스터링을 사용하여 자동적으로 </a:t>
            </a:r>
            <a:r>
              <a:rPr lang="ko-KR" altLang="en-US" sz="2400" smtClean="0"/>
              <a:t>챔피언을 구분 짓고 태그를 매길 수 있을 것 같다</a:t>
            </a:r>
            <a:r>
              <a:rPr lang="en-US" altLang="ko-KR" sz="2400" smtClean="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901985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추가 결론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루시안 </a:t>
            </a:r>
            <a:r>
              <a:rPr lang="en-US" altLang="ko-KR" smtClean="0"/>
              <a:t>:</a:t>
            </a:r>
            <a:r>
              <a:rPr lang="ko-KR" altLang="en-US" smtClean="0"/>
              <a:t> 우리팀이던 상대팀이던 </a:t>
            </a:r>
            <a:r>
              <a:rPr lang="ko-KR" altLang="en-US" smtClean="0"/>
              <a:t>신고하여 클린 문화를 만들자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아칼리 </a:t>
            </a:r>
            <a:r>
              <a:rPr lang="ko-KR" altLang="en-US" smtClean="0"/>
              <a:t>아트록스 모데카이저 </a:t>
            </a:r>
            <a:r>
              <a:rPr lang="en-US" altLang="ko-KR" smtClean="0"/>
              <a:t>: </a:t>
            </a:r>
            <a:r>
              <a:rPr lang="ko-KR" altLang="en-US" smtClean="0"/>
              <a:t>적폐 </a:t>
            </a:r>
            <a:r>
              <a:rPr lang="en-US" altLang="ko-KR" smtClean="0"/>
              <a:t>3</a:t>
            </a:r>
            <a:r>
              <a:rPr lang="ko-KR" altLang="en-US" smtClean="0"/>
              <a:t>대장은 존재 했다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신지드 </a:t>
            </a:r>
            <a:r>
              <a:rPr lang="ko-KR" altLang="en-US" smtClean="0"/>
              <a:t>우르곳 쉔 </a:t>
            </a:r>
            <a:r>
              <a:rPr lang="en-US" altLang="ko-KR" smtClean="0"/>
              <a:t>: </a:t>
            </a:r>
            <a:r>
              <a:rPr lang="ko-KR" altLang="en-US" smtClean="0"/>
              <a:t>대머리는 똥챔이다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가렌은 </a:t>
            </a:r>
            <a:r>
              <a:rPr lang="ko-KR" altLang="en-US" smtClean="0"/>
              <a:t>오른보다 피오라에 가까운 탑신병자챔이다</a:t>
            </a:r>
            <a:endParaRPr lang="en-US" altLang="ko-KR" smtClean="0"/>
          </a:p>
          <a:p>
            <a:endParaRPr lang="en-US" altLang="ko-KR" smtClean="0"/>
          </a:p>
        </p:txBody>
      </p:sp>
      <p:pic>
        <p:nvPicPr>
          <p:cNvPr id="4" name="Picture 24" descr="https://ddragon.leagueoflegends.com/cdn/9.24.2/img/champion/Luci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634" y="1795825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ddragon.leagueoflegends.com/cdn/9.24.2/img/champion/Aatro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635" y="2803051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ddragon.leagueoflegends.com/cdn/9.24.2/img/champion/Akal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7757" y="2803051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s://ddragon.leagueoflegends.com/cdn/9.24.2/img/champion/Mordekais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513" y="2803051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https://ddragon.leagueoflegends.com/cdn/9.24.2/img/champion/She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095" y="3822560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https://ddragon.leagueoflegends.com/cdn/9.24.2/img/champion/Singe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352" y="3827742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6" descr="https://ddragon.leagueoflegends.com/cdn/9.24.2/img/champion/Urgo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972" y="3814737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s://ddragon.leagueoflegends.com/cdn/9.24.2/img/champion/Orn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985" y="5651681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81911" y="4922492"/>
            <a:ext cx="1991202" cy="1780951"/>
          </a:xfrm>
          <a:prstGeom prst="rect">
            <a:avLst/>
          </a:prstGeom>
        </p:spPr>
      </p:pic>
      <p:pic>
        <p:nvPicPr>
          <p:cNvPr id="13" name="Picture 20" descr="https://ddragon.leagueoflegends.com/cdn/9.24.2/img/champion/Fiora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312" y="5644322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2" descr="https://ddragon.leagueoflegends.com/cdn/9.24.2/img/champion/Gar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49" y="5651681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6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760720"/>
            <a:ext cx="10515600" cy="820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smtClean="0"/>
              <a:t>오랜만의 여유로운 주말</a:t>
            </a:r>
            <a:endParaRPr lang="en-US" altLang="ko-KR" sz="2000" smtClean="0"/>
          </a:p>
          <a:p>
            <a:pPr marL="0" indent="0">
              <a:buNone/>
            </a:pPr>
            <a:r>
              <a:rPr lang="ko-KR" altLang="en-US" sz="2000" smtClean="0"/>
              <a:t>승급의 꿈을 품고 신나게 겜을 돌리는 롤붕이 </a:t>
            </a:r>
            <a:endParaRPr lang="ko-KR" altLang="en-US" sz="2000"/>
          </a:p>
        </p:txBody>
      </p:sp>
      <p:pic>
        <p:nvPicPr>
          <p:cNvPr id="4098" name="Picture 2" descr="페페 짤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25" y="941789"/>
            <a:ext cx="3599815" cy="348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27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841915"/>
            <a:ext cx="10515600" cy="7617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000" smtClean="0"/>
              <a:t>하지만 현실은 끝없는 연패였고</a:t>
            </a:r>
            <a:r>
              <a:rPr lang="en-US" altLang="ko-KR" sz="2000" smtClean="0"/>
              <a:t>,</a:t>
            </a:r>
          </a:p>
          <a:p>
            <a:pPr marL="0" indent="0">
              <a:buNone/>
            </a:pPr>
            <a:r>
              <a:rPr lang="ko-KR" altLang="en-US" sz="2000" smtClean="0"/>
              <a:t>롤붕이는 강등 직전까지 몰리게 되었다</a:t>
            </a:r>
            <a:endParaRPr lang="ko-KR" altLang="en-US" sz="2000"/>
          </a:p>
        </p:txBody>
      </p:sp>
      <p:pic>
        <p:nvPicPr>
          <p:cNvPr id="5122" name="Picture 2" descr="롤 연패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015" y="1165141"/>
            <a:ext cx="4013061" cy="410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페페 짤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108" y="1840229"/>
            <a:ext cx="3777932" cy="275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34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서론</a:t>
            </a:r>
            <a:endParaRPr lang="ko-KR" altLang="en-US"/>
          </a:p>
        </p:txBody>
      </p:sp>
      <p:pic>
        <p:nvPicPr>
          <p:cNvPr id="6146" name="Picture 2" descr="페페 짤에 대한 이미지 검색결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765" y="1185545"/>
            <a:ext cx="448447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838200" y="5760720"/>
            <a:ext cx="10515600" cy="820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smtClean="0"/>
              <a:t>요즘 빅데이터가 대세라는 캐리되는 갓챔으로 연승을 해볼까 </a:t>
            </a:r>
            <a:r>
              <a:rPr lang="en-US" altLang="ko-KR" sz="2000" smtClean="0"/>
              <a:t>? </a:t>
            </a:r>
            <a:endParaRPr lang="en-US" altLang="ko-KR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smtClean="0"/>
              <a:t>라는 생각에 이르렀고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33974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서론</a:t>
            </a:r>
            <a:endParaRPr lang="ko-KR" altLang="en-US"/>
          </a:p>
        </p:txBody>
      </p:sp>
      <p:pic>
        <p:nvPicPr>
          <p:cNvPr id="7170" name="Picture 2" descr="페페 가즈아에 대한 이미지 검색결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08648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838200" y="5760720"/>
            <a:ext cx="10515600" cy="820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smtClean="0"/>
              <a:t>곧 죽어도 탑솔러인 롤붕이는 천상계 탑솔러들의 데이터를 분석하기로 결심 했다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420061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방법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4005" y="926465"/>
            <a:ext cx="4583990" cy="4351338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838200" y="5760720"/>
            <a:ext cx="10515600" cy="820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smtClean="0"/>
              <a:t>어려울 줄 알았던 분석은 라이엇이 </a:t>
            </a:r>
            <a:r>
              <a:rPr lang="en-US" altLang="ko-KR" sz="1800" smtClean="0"/>
              <a:t>Data API</a:t>
            </a:r>
            <a:r>
              <a:rPr lang="ko-KR" altLang="en-US" sz="1800" smtClean="0"/>
              <a:t> 지원을 잘 해주어서</a:t>
            </a:r>
            <a:r>
              <a:rPr lang="en-US" altLang="ko-KR" sz="1800" smtClean="0"/>
              <a:t>, </a:t>
            </a:r>
            <a:r>
              <a:rPr lang="ko-KR" altLang="en-US" sz="1800" smtClean="0"/>
              <a:t>생각보다 간단하게 진행되었다</a:t>
            </a:r>
            <a:r>
              <a:rPr lang="en-US" altLang="ko-KR" sz="1800" smtClean="0"/>
              <a:t>.</a:t>
            </a:r>
          </a:p>
          <a:p>
            <a:pPr marL="0" indent="0">
              <a:buNone/>
            </a:pPr>
            <a:r>
              <a:rPr lang="en-US" altLang="ko-KR" sz="1800" smtClean="0">
                <a:hlinkClick r:id="rId3"/>
              </a:rPr>
              <a:t>https://developer.riotgames.com/</a:t>
            </a:r>
            <a:r>
              <a:rPr lang="en-US" altLang="ko-KR" sz="1800" smtClean="0"/>
              <a:t> </a:t>
            </a:r>
            <a:r>
              <a:rPr lang="ko-KR" altLang="en-US" sz="1800" smtClean="0"/>
              <a:t>에 계정을 만들고 </a:t>
            </a:r>
            <a:r>
              <a:rPr lang="en-US" altLang="ko-KR" sz="1800" smtClean="0"/>
              <a:t>API Key</a:t>
            </a:r>
            <a:r>
              <a:rPr lang="ko-KR" altLang="en-US" sz="1800" smtClean="0"/>
              <a:t>를 받으면 끝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05547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하고 싶었던 질문 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524499"/>
            <a:ext cx="10515600" cy="964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smtClean="0"/>
              <a:t>쎄고 플레이도 재밌고 </a:t>
            </a:r>
            <a:r>
              <a:rPr lang="en-US" altLang="ko-KR" sz="2000" smtClean="0"/>
              <a:t>“</a:t>
            </a:r>
            <a:r>
              <a:rPr lang="ko-KR" altLang="en-US" sz="2000" smtClean="0"/>
              <a:t>기인</a:t>
            </a:r>
            <a:r>
              <a:rPr lang="en-US" altLang="ko-KR" sz="2000" smtClean="0"/>
              <a:t>”</a:t>
            </a:r>
            <a:r>
              <a:rPr lang="ko-KR" altLang="en-US" sz="2000" smtClean="0"/>
              <a:t>처럼 든든한 챔피언이 있을까</a:t>
            </a:r>
            <a:r>
              <a:rPr lang="en-US" altLang="ko-KR" sz="2000" smtClean="0"/>
              <a:t>?</a:t>
            </a:r>
          </a:p>
          <a:p>
            <a:pPr marL="0" indent="0">
              <a:buNone/>
            </a:pPr>
            <a:r>
              <a:rPr lang="ko-KR" altLang="en-US" sz="2000" smtClean="0"/>
              <a:t>재미도 없고 쎄지도 않아서</a:t>
            </a:r>
            <a:r>
              <a:rPr lang="en-US" altLang="ko-KR" sz="2000" smtClean="0"/>
              <a:t>, </a:t>
            </a:r>
            <a:r>
              <a:rPr lang="ko-KR" altLang="en-US" sz="2000" smtClean="0"/>
              <a:t>절대</a:t>
            </a:r>
            <a:r>
              <a:rPr lang="en-US" altLang="ko-KR" sz="2000" smtClean="0"/>
              <a:t> </a:t>
            </a:r>
            <a:r>
              <a:rPr lang="ko-KR" altLang="en-US" sz="2000" smtClean="0"/>
              <a:t>하지 말아야할 챔피언은 어떤게 있는가</a:t>
            </a:r>
            <a:r>
              <a:rPr lang="en-US" altLang="ko-KR" sz="2000" smtClean="0"/>
              <a:t>?</a:t>
            </a:r>
            <a:endParaRPr lang="ko-KR" altLang="en-US" sz="2000"/>
          </a:p>
        </p:txBody>
      </p:sp>
      <p:pic>
        <p:nvPicPr>
          <p:cNvPr id="2056" name="Picture 8" descr="국대탑솔러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970155"/>
            <a:ext cx="4462098" cy="251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클템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159" y="1970155"/>
            <a:ext cx="3314701" cy="251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705769" y="2899707"/>
            <a:ext cx="1264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mtClean="0"/>
              <a:t>VS</a:t>
            </a:r>
            <a:endParaRPr lang="ko-KR" altLang="en-US" sz="4000" b="1"/>
          </a:p>
        </p:txBody>
      </p:sp>
    </p:spTree>
    <p:extLst>
      <p:ext uri="{BB962C8B-B14F-4D97-AF65-F5344CB8AC3E}">
        <p14:creationId xmlns:p14="http://schemas.microsoft.com/office/powerpoint/2010/main" val="229423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하고 싶었던 질문 </a:t>
            </a:r>
            <a:r>
              <a:rPr lang="en-US" altLang="ko-KR" smtClean="0"/>
              <a:t>2</a:t>
            </a:r>
            <a:endParaRPr lang="ko-KR" altLang="en-US"/>
          </a:p>
        </p:txBody>
      </p:sp>
      <p:pic>
        <p:nvPicPr>
          <p:cNvPr id="4098" name="Picture 2" descr="상대방 빡치라고 하는겁니다에 대한 이미지 검색결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40" y="1787783"/>
            <a:ext cx="2956560" cy="295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1139190" y="5038187"/>
            <a:ext cx="4823460" cy="545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smtClean="0"/>
              <a:t>져도 상관 없다</a:t>
            </a:r>
            <a:r>
              <a:rPr lang="en-US" altLang="ko-KR" sz="2000" smtClean="0"/>
              <a:t>,</a:t>
            </a:r>
            <a:r>
              <a:rPr lang="ko-KR" altLang="en-US" sz="2000" smtClean="0"/>
              <a:t> 내가 재밌으면 그만임</a:t>
            </a:r>
            <a:endParaRPr lang="ko-KR" altLang="en-US" sz="2000"/>
          </a:p>
        </p:txBody>
      </p:sp>
      <p:pic>
        <p:nvPicPr>
          <p:cNvPr id="4100" name="Picture 4" descr="게임을 하면 이겨야지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09"/>
          <a:stretch/>
        </p:blipFill>
        <p:spPr bwMode="auto">
          <a:xfrm>
            <a:off x="7036237" y="1787783"/>
            <a:ext cx="4078274" cy="295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408892" y="5038187"/>
            <a:ext cx="3332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/>
              <a:t>재미 없어도</a:t>
            </a:r>
            <a:r>
              <a:rPr lang="en-US" altLang="ko-KR" smtClean="0"/>
              <a:t>, </a:t>
            </a:r>
            <a:r>
              <a:rPr lang="ko-KR" altLang="en-US"/>
              <a:t>무조건 </a:t>
            </a:r>
            <a:r>
              <a:rPr lang="ko-KR" altLang="en-US" smtClean="0"/>
              <a:t>이겨야지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400258" y="2912120"/>
            <a:ext cx="1264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mtClean="0"/>
              <a:t>VS</a:t>
            </a:r>
            <a:endParaRPr lang="ko-KR" altLang="en-US" sz="4000" b="1"/>
          </a:p>
        </p:txBody>
      </p:sp>
    </p:spTree>
    <p:extLst>
      <p:ext uri="{BB962C8B-B14F-4D97-AF65-F5344CB8AC3E}">
        <p14:creationId xmlns:p14="http://schemas.microsoft.com/office/powerpoint/2010/main" val="366561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하고 싶었던 질문 </a:t>
            </a:r>
            <a:r>
              <a:rPr lang="en-US" altLang="ko-KR" smtClean="0"/>
              <a:t>3</a:t>
            </a:r>
            <a:endParaRPr lang="ko-KR" altLang="en-US"/>
          </a:p>
        </p:txBody>
      </p:sp>
      <p:pic>
        <p:nvPicPr>
          <p:cNvPr id="3074" name="Picture 2" descr="꿀빨러에 대한 이미지 검색결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1574324"/>
            <a:ext cx="64198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838200" y="5524499"/>
            <a:ext cx="10515600" cy="964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smtClean="0"/>
              <a:t>아직 잘 알려지지 않아서 혹은 특이해서 대처가 어려운 </a:t>
            </a:r>
            <a:r>
              <a:rPr lang="en-US" altLang="ko-KR" sz="2000" smtClean="0"/>
              <a:t>“</a:t>
            </a:r>
            <a:r>
              <a:rPr lang="ko-KR" altLang="en-US" sz="2000" smtClean="0"/>
              <a:t>꿀</a:t>
            </a:r>
            <a:r>
              <a:rPr lang="en-US" altLang="ko-KR" sz="2000" smtClean="0"/>
              <a:t>” </a:t>
            </a:r>
            <a:r>
              <a:rPr lang="ko-KR" altLang="en-US" sz="2000" smtClean="0"/>
              <a:t>챔피언은 어떤게 있을까</a:t>
            </a:r>
            <a:r>
              <a:rPr lang="en-US" altLang="ko-KR" sz="2000" smtClean="0"/>
              <a:t>?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33822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434</Words>
  <Application>Microsoft Office PowerPoint</Application>
  <PresentationFormat>와이드스크린</PresentationFormat>
  <Paragraphs>76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고양체</vt:lpstr>
      <vt:lpstr>맑은 고딕</vt:lpstr>
      <vt:lpstr>Arial</vt:lpstr>
      <vt:lpstr>Office 테마</vt:lpstr>
      <vt:lpstr>전국 탑솔 자랑 </vt:lpstr>
      <vt:lpstr>서론</vt:lpstr>
      <vt:lpstr>서론</vt:lpstr>
      <vt:lpstr>서론</vt:lpstr>
      <vt:lpstr>서론</vt:lpstr>
      <vt:lpstr>방법</vt:lpstr>
      <vt:lpstr>하고 싶었던 질문 1</vt:lpstr>
      <vt:lpstr>하고 싶었던 질문 2</vt:lpstr>
      <vt:lpstr>하고 싶었던 질문 3</vt:lpstr>
      <vt:lpstr>방법</vt:lpstr>
      <vt:lpstr>방법</vt:lpstr>
      <vt:lpstr>결과 1</vt:lpstr>
      <vt:lpstr>결과 2 </vt:lpstr>
      <vt:lpstr>결과 3</vt:lpstr>
      <vt:lpstr>요약 정리</vt:lpstr>
      <vt:lpstr>추가 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진환</dc:creator>
  <cp:lastModifiedBy>김 진환</cp:lastModifiedBy>
  <cp:revision>21</cp:revision>
  <dcterms:created xsi:type="dcterms:W3CDTF">2020-01-07T10:39:06Z</dcterms:created>
  <dcterms:modified xsi:type="dcterms:W3CDTF">2020-01-07T13:23:49Z</dcterms:modified>
</cp:coreProperties>
</file>