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60c3d081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360c3d081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60c3d081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360c3d081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360c3d081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360c3d081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360c3d081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360c3d081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360c3d081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360c3d081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360c3d081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360c3d081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(Dynamic Host Configuration Protocol)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Joe O 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addressing made easy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409925" y="1132150"/>
            <a:ext cx="83220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What does DHCP do?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Automatic learning of ip addresses, subnet masks, default gateways, DNS server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Essential in modern networks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Used with Client devices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Routers and switches manually configured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Small networks- router is DHCP server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Large networks- windows/Linux server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DHCP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servers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use UDP 67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DHCP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clients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use UDP 68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065400" y="1951950"/>
            <a:ext cx="31428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Ipconfig /all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Shows if dhcp is enabled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Ipconfig /release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Clients give up lease or ip addresses early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Ipconfig /renew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Ren</a:t>
            </a:r>
            <a:r>
              <a:rPr lang="en" sz="1500">
                <a:solidFill>
                  <a:schemeClr val="dk2"/>
                </a:solidFill>
              </a:rPr>
              <a:t>egotiate</a:t>
            </a:r>
            <a:r>
              <a:rPr lang="en" sz="1500">
                <a:solidFill>
                  <a:schemeClr val="dk2"/>
                </a:solidFill>
              </a:rPr>
              <a:t> IP address lease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DHCP Work?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165925" y="1211350"/>
            <a:ext cx="60999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DHCP discover - (broadcast addresses) finding dhcp servers, I need an ip address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DHCP offer - here is an IP address, message from server to client, message can be sent unicast or broadcast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DHCP request - I want to use the IP address you offered me,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DHCP ack - okay you can use it bro </a:t>
            </a:r>
            <a:endParaRPr sz="23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625" y="505525"/>
            <a:ext cx="3099350" cy="41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175" y="205825"/>
            <a:ext cx="7521673" cy="473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Relay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644147" y="1337125"/>
            <a:ext cx="8087400" cy="3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DHCP clients exist in the subnet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DHCP servers do not exist in the subnet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broadcast doesn’t leave local subnet, therefore you need a relay agent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DHCP Relay Agent Configuration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i="1" lang="en" sz="1500"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i="1" lang="en" sz="1500">
                <a:latin typeface="Arial"/>
                <a:ea typeface="Arial"/>
                <a:cs typeface="Arial"/>
                <a:sym typeface="Arial"/>
              </a:rPr>
              <a:t> {interface}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(interface that faces local)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i="1" lang="en" sz="1500">
                <a:latin typeface="Arial"/>
                <a:ea typeface="Arial"/>
                <a:cs typeface="Arial"/>
                <a:sym typeface="Arial"/>
              </a:rPr>
              <a:t>Ip helper-address </a:t>
            </a:r>
            <a:r>
              <a:rPr i="1" lang="en" sz="1500">
                <a:latin typeface="Arial"/>
                <a:ea typeface="Arial"/>
                <a:cs typeface="Arial"/>
                <a:sym typeface="Arial"/>
              </a:rPr>
              <a:t> A.B.C.D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 (usually address of server)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(Make sure R1 has a route to the server, static or dynamic works)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i="1" lang="en" sz="1500">
                <a:latin typeface="Arial"/>
                <a:ea typeface="Arial"/>
                <a:cs typeface="Arial"/>
                <a:sym typeface="Arial"/>
              </a:rPr>
              <a:t>Do show ip int {interface}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(verify helper address)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 Configuration 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51346" y="1211350"/>
            <a:ext cx="83802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You typically need to exclude static addresses in the </a:t>
            </a:r>
            <a:r>
              <a:rPr lang="en" sz="1500"/>
              <a:t>network</a:t>
            </a:r>
            <a:r>
              <a:rPr lang="en" sz="1500"/>
              <a:t> that are being used for routers and switches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i="1" lang="en" sz="1500"/>
              <a:t>ip dhcp exclude-address (addresses you don’t want to use) </a:t>
            </a:r>
            <a:endParaRPr i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Configuring a Server:</a:t>
            </a:r>
            <a:endParaRPr b="1"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i="1" lang="en" sz="1500"/>
              <a:t>Ip dhcp pool {pool name}</a:t>
            </a:r>
            <a:endParaRPr i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○"/>
            </a:pPr>
            <a:r>
              <a:rPr i="1" lang="en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 [network-address] [subnet-mask] </a:t>
            </a:r>
            <a:endParaRPr i="1" sz="15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○"/>
            </a:pPr>
            <a:r>
              <a:rPr i="1" lang="en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default-router [default-gateway] </a:t>
            </a:r>
            <a:endParaRPr i="1" sz="15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○"/>
            </a:pPr>
            <a:r>
              <a:rPr i="1" lang="en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dns-server [dns-address] </a:t>
            </a:r>
            <a:endParaRPr i="1" sz="15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○"/>
            </a:pPr>
            <a:r>
              <a:rPr i="1" lang="en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domain-name  [example.com]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○"/>
            </a:pPr>
            <a:r>
              <a:rPr i="1" lang="en" sz="1500"/>
              <a:t>Lease {days} {hours} {minutes} or {infinite}</a:t>
            </a:r>
            <a:endParaRPr i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500"/>
              <a:t>Show ip dhcp binding</a:t>
            </a:r>
            <a:r>
              <a:rPr lang="en" sz="1500"/>
              <a:t> (shows all dhcp clients with addresses)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Client Configuration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(for intermediary devices)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00146" y="1610400"/>
            <a:ext cx="8331600" cy="29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In most cases you would want to statically assign ip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addresses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switches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and routers for easier identification in networking and remote management.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Configuration: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i="1" lang="en" sz="1500">
                <a:latin typeface="Arial"/>
                <a:ea typeface="Arial"/>
                <a:cs typeface="Arial"/>
                <a:sym typeface="Arial"/>
              </a:rPr>
              <a:t>Interface {interface}</a:t>
            </a:r>
            <a:endParaRPr i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i="1" lang="en" sz="1500">
                <a:latin typeface="Arial"/>
                <a:ea typeface="Arial"/>
                <a:cs typeface="Arial"/>
                <a:sym typeface="Arial"/>
              </a:rPr>
              <a:t>ip address dhcp</a:t>
            </a:r>
            <a:endParaRPr i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latin typeface="Arial"/>
                <a:ea typeface="Arial"/>
                <a:cs typeface="Arial"/>
                <a:sym typeface="Arial"/>
              </a:rPr>
              <a:t>Verify:</a:t>
            </a:r>
            <a:endParaRPr b="1" i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i="1" lang="en" sz="1500">
                <a:latin typeface="Arial"/>
                <a:ea typeface="Arial"/>
                <a:cs typeface="Arial"/>
                <a:sym typeface="Arial"/>
              </a:rPr>
              <a:t>Do show ip int {interface}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