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carlo Tavano" userId="b95c5ce31b4f8ae6" providerId="LiveId" clId="{B6BF8D14-D7A4-45F0-8783-D4D75B87DE83}"/>
    <pc:docChg chg="modSld">
      <pc:chgData name="Giancarlo Tavano" userId="b95c5ce31b4f8ae6" providerId="LiveId" clId="{B6BF8D14-D7A4-45F0-8783-D4D75B87DE83}" dt="2022-02-27T02:15:31.031" v="7" actId="1076"/>
      <pc:docMkLst>
        <pc:docMk/>
      </pc:docMkLst>
      <pc:sldChg chg="addSp modSp mod">
        <pc:chgData name="Giancarlo Tavano" userId="b95c5ce31b4f8ae6" providerId="LiveId" clId="{B6BF8D14-D7A4-45F0-8783-D4D75B87DE83}" dt="2022-02-27T02:15:31.031" v="7" actId="1076"/>
        <pc:sldMkLst>
          <pc:docMk/>
          <pc:sldMk cId="2557407963" sldId="278"/>
        </pc:sldMkLst>
        <pc:picChg chg="add mod">
          <ac:chgData name="Giancarlo Tavano" userId="b95c5ce31b4f8ae6" providerId="LiveId" clId="{B6BF8D14-D7A4-45F0-8783-D4D75B87DE83}" dt="2022-02-27T02:15:15.096" v="5" actId="14100"/>
          <ac:picMkLst>
            <pc:docMk/>
            <pc:sldMk cId="2557407963" sldId="278"/>
            <ac:picMk id="3" creationId="{BEA47617-2783-4EB2-8E63-5A2B64F6E671}"/>
          </ac:picMkLst>
        </pc:picChg>
        <pc:picChg chg="add mod">
          <ac:chgData name="Giancarlo Tavano" userId="b95c5ce31b4f8ae6" providerId="LiveId" clId="{B6BF8D14-D7A4-45F0-8783-D4D75B87DE83}" dt="2022-02-27T02:15:31.031" v="7" actId="1076"/>
          <ac:picMkLst>
            <pc:docMk/>
            <pc:sldMk cId="2557407963" sldId="278"/>
            <ac:picMk id="5" creationId="{F828C0AC-2D7B-467B-A2A9-61661A1895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779</Words>
  <Application>Microsoft Office PowerPoint</Application>
  <PresentationFormat>On-screen Show (16:9)</PresentationFormat>
  <Paragraphs>107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16</cp:revision>
  <dcterms:modified xsi:type="dcterms:W3CDTF">2022-02-27T02:15:33Z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