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3" r:id="rId12"/>
    <p:sldId id="261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581B6-6669-4109-81B0-30925FC11964}" v="4" dt="2022-02-14T22:01:51.424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6250913"/>
              </p:ext>
            </p:extLst>
          </p:nvPr>
        </p:nvGraphicFramePr>
        <p:xfrm>
          <a:off x="367607" y="3681731"/>
          <a:ext cx="8520600" cy="159810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Welcome message prints with random name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B2B67A5-3E8A-49F3-ADC8-3A443DD7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891781"/>
            <a:ext cx="3308195" cy="259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DAE7F-A4E8-421A-94F7-8668607A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70" y="1904782"/>
            <a:ext cx="47324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a93a3bdd-4ea2-450d-8d91-f7fa84c98d54"/>
    <ds:schemaRef ds:uri="08405550-cfb5-405e-abdb-5c942ce3f1d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409</Words>
  <Application>Microsoft Office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 Alonso</cp:lastModifiedBy>
  <cp:revision>8</cp:revision>
  <dcterms:modified xsi:type="dcterms:W3CDTF">2022-02-14T22:02:44Z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