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67" r:id="rId17"/>
    <p:sldId id="263" r:id="rId18"/>
    <p:sldId id="272" r:id="rId19"/>
    <p:sldId id="273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4" r:id="rId29"/>
    <p:sldId id="286" r:id="rId30"/>
    <p:sldId id="285" r:id="rId31"/>
    <p:sldId id="288" r:id="rId32"/>
    <p:sldId id="261" r:id="rId33"/>
    <p:sldId id="262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carlo Tavano" userId="b95c5ce31b4f8ae6" providerId="LiveId" clId="{F688057E-2A82-4A81-92A5-AEAB4BF71701}"/>
    <pc:docChg chg="custSel addSld delSld modSld sldOrd">
      <pc:chgData name="Giancarlo Tavano" userId="b95c5ce31b4f8ae6" providerId="LiveId" clId="{F688057E-2A82-4A81-92A5-AEAB4BF71701}" dt="2022-02-28T08:45:16.701" v="115" actId="20577"/>
      <pc:docMkLst>
        <pc:docMk/>
      </pc:docMkLst>
      <pc:sldChg chg="addSp modSp del mod ord">
        <pc:chgData name="Giancarlo Tavano" userId="b95c5ce31b4f8ae6" providerId="LiveId" clId="{F688057E-2A82-4A81-92A5-AEAB4BF71701}" dt="2022-02-28T08:44:27.596" v="45" actId="2696"/>
        <pc:sldMkLst>
          <pc:docMk/>
          <pc:sldMk cId="569879552" sldId="283"/>
        </pc:sldMkLst>
        <pc:picChg chg="add mod">
          <ac:chgData name="Giancarlo Tavano" userId="b95c5ce31b4f8ae6" providerId="LiveId" clId="{F688057E-2A82-4A81-92A5-AEAB4BF71701}" dt="2022-02-28T08:39:55.525" v="3" actId="14100"/>
          <ac:picMkLst>
            <pc:docMk/>
            <pc:sldMk cId="569879552" sldId="283"/>
            <ac:picMk id="3" creationId="{1269E022-2122-4748-8C21-C2AF346F5A55}"/>
          </ac:picMkLst>
        </pc:picChg>
        <pc:picChg chg="add mod">
          <ac:chgData name="Giancarlo Tavano" userId="b95c5ce31b4f8ae6" providerId="LiveId" clId="{F688057E-2A82-4A81-92A5-AEAB4BF71701}" dt="2022-02-28T08:40:10.237" v="8" actId="14100"/>
          <ac:picMkLst>
            <pc:docMk/>
            <pc:sldMk cId="569879552" sldId="283"/>
            <ac:picMk id="5" creationId="{DA77D4B0-1E4D-433A-B319-B9CEF969C881}"/>
          </ac:picMkLst>
        </pc:picChg>
      </pc:sldChg>
      <pc:sldChg chg="ord">
        <pc:chgData name="Giancarlo Tavano" userId="b95c5ce31b4f8ae6" providerId="LiveId" clId="{F688057E-2A82-4A81-92A5-AEAB4BF71701}" dt="2022-02-28T08:43:45.286" v="21"/>
        <pc:sldMkLst>
          <pc:docMk/>
          <pc:sldMk cId="1458359005" sldId="285"/>
        </pc:sldMkLst>
      </pc:sldChg>
      <pc:sldChg chg="delSp add del mod ord">
        <pc:chgData name="Giancarlo Tavano" userId="b95c5ce31b4f8ae6" providerId="LiveId" clId="{F688057E-2A82-4A81-92A5-AEAB4BF71701}" dt="2022-02-28T08:44:34.033" v="46" actId="2696"/>
        <pc:sldMkLst>
          <pc:docMk/>
          <pc:sldMk cId="2569152656" sldId="287"/>
        </pc:sldMkLst>
        <pc:picChg chg="del">
          <ac:chgData name="Giancarlo Tavano" userId="b95c5ce31b4f8ae6" providerId="LiveId" clId="{F688057E-2A82-4A81-92A5-AEAB4BF71701}" dt="2022-02-28T08:42:13.952" v="17" actId="478"/>
          <ac:picMkLst>
            <pc:docMk/>
            <pc:sldMk cId="2569152656" sldId="287"/>
            <ac:picMk id="5" creationId="{7489FD82-1217-45B8-A3B9-1CDD6361C54F}"/>
          </ac:picMkLst>
        </pc:picChg>
      </pc:sldChg>
      <pc:sldChg chg="modSp add mod ord">
        <pc:chgData name="Giancarlo Tavano" userId="b95c5ce31b4f8ae6" providerId="LiveId" clId="{F688057E-2A82-4A81-92A5-AEAB4BF71701}" dt="2022-02-28T08:45:16.701" v="115" actId="20577"/>
        <pc:sldMkLst>
          <pc:docMk/>
          <pc:sldMk cId="3736260552" sldId="288"/>
        </pc:sldMkLst>
        <pc:spChg chg="mod">
          <ac:chgData name="Giancarlo Tavano" userId="b95c5ce31b4f8ae6" providerId="LiveId" clId="{F688057E-2A82-4A81-92A5-AEAB4BF71701}" dt="2022-02-28T08:44:07.266" v="44" actId="20577"/>
          <ac:spMkLst>
            <pc:docMk/>
            <pc:sldMk cId="3736260552" sldId="288"/>
            <ac:spMk id="78" creationId="{00000000-0000-0000-0000-000000000000}"/>
          </ac:spMkLst>
        </pc:spChg>
        <pc:graphicFrameChg chg="modGraphic">
          <ac:chgData name="Giancarlo Tavano" userId="b95c5ce31b4f8ae6" providerId="LiveId" clId="{F688057E-2A82-4A81-92A5-AEAB4BF71701}" dt="2022-02-28T08:45:16.701" v="115" actId="20577"/>
          <ac:graphicFrameMkLst>
            <pc:docMk/>
            <pc:sldMk cId="3736260552" sldId="288"/>
            <ac:graphicFrameMk id="7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26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7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3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4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38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223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67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9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51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479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615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849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316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435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810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888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4096703"/>
              </p:ext>
            </p:extLst>
          </p:nvPr>
        </p:nvGraphicFramePr>
        <p:xfrm>
          <a:off x="415778" y="352027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EB23A6-5C92-4F8D-9F29-395D3708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" y="1039414"/>
            <a:ext cx="3529567" cy="23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59666135"/>
              </p:ext>
            </p:extLst>
          </p:nvPr>
        </p:nvGraphicFramePr>
        <p:xfrm>
          <a:off x="415778" y="3278457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59B800-1388-4BAA-B012-6C94C214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1017725"/>
            <a:ext cx="2025590" cy="213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4510-BB80-4336-A6E0-5395C6A0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21" y="1404904"/>
            <a:ext cx="3578696" cy="1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49953981"/>
              </p:ext>
            </p:extLst>
          </p:nvPr>
        </p:nvGraphicFramePr>
        <p:xfrm>
          <a:off x="623400" y="3124189"/>
          <a:ext cx="8520600" cy="23773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9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 error message the task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for </a:t>
                      </a:r>
                      <a:r>
                        <a:rPr lang="en-US" sz="1400"/>
                        <a:t>entry again.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07341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98BFDA-0CFE-4BE6-B53C-3202092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3" y="892192"/>
            <a:ext cx="2558417" cy="281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A9E3D-BEE1-4F26-8BF9-E7F07C9D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63" y="892192"/>
            <a:ext cx="2769071" cy="2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information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D166-6DF8-465A-80C9-C0B20D98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485"/>
            <a:ext cx="9144000" cy="28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34982979"/>
              </p:ext>
            </p:extLst>
          </p:nvPr>
        </p:nvGraphicFramePr>
        <p:xfrm>
          <a:off x="367607" y="3443748"/>
          <a:ext cx="8520600" cy="154412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948A763-CEA6-410C-AD14-AB7D761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3" y="974199"/>
            <a:ext cx="4435224" cy="244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677D0-D349-4AD0-B41A-C305D735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15" y="1126612"/>
            <a:ext cx="363505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17F5F-19F4-463B-A427-F20899B7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3" y="1265374"/>
            <a:ext cx="800169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46540485"/>
              </p:ext>
            </p:extLst>
          </p:nvPr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8FB849-FAA8-4B8D-AF5D-24378393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" y="1175176"/>
            <a:ext cx="4008467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5B3F1-670D-449B-82DB-E2937853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06" y="2233255"/>
            <a:ext cx="29339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11879-2453-45DC-BC7E-FB06AFF1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170"/>
            <a:ext cx="9144000" cy="34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9A6D41D-CB8C-4A19-B320-770D36A3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7" y="1049870"/>
            <a:ext cx="2849855" cy="2393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D5348-DE94-45E8-B256-E21B64FBF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91" y="1794443"/>
            <a:ext cx="291109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3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52EC-C5DA-4388-8277-3CB7E7C7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" y="1432473"/>
            <a:ext cx="9144000" cy="34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EA47617-2783-4EB2-8E63-5A2B64F6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49" y="914152"/>
            <a:ext cx="2404320" cy="2529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8C0AC-2D7B-467B-A2A9-61661A18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16" y="1868552"/>
            <a:ext cx="382958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information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85AED-6114-4951-8A51-7225B8E0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5" y="1081072"/>
            <a:ext cx="8140223" cy="39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20605260"/>
              </p:ext>
            </p:extLst>
          </p:nvPr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Accepted blank and printed blank input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</a:t>
                      </a:r>
                      <a:r>
                        <a:rPr lang="en-US" sz="1600" dirty="0" err="1"/>
                        <a:t>agian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0D95066-18BC-4520-92F2-9D6BD5CA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66" y="960042"/>
            <a:ext cx="2043722" cy="2580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68B60-C1D9-4142-8B32-2ABED3F2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83" y="1052032"/>
            <a:ext cx="3804975" cy="16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DB2A1-4353-4436-AD2B-78CBF170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0" y="1175656"/>
            <a:ext cx="7453565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70554385"/>
              </p:ext>
            </p:extLst>
          </p:nvPr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again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6E8E1A0-7E33-4B91-AF44-75198921E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2" y="1017725"/>
            <a:ext cx="2217256" cy="1740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3D3A1-3AA1-4247-BF50-656F6CF06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861" y="1137884"/>
            <a:ext cx="302937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pickup infor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D93E7-E1E6-42F6-B009-4E587C644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979"/>
            <a:ext cx="9144000" cy="35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2776413"/>
          <a:ext cx="8520600" cy="218420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Left input blank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again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20DB974-5DDD-40AB-AFAD-C57B771F9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68" y="977819"/>
            <a:ext cx="3717742" cy="183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D303E-062A-4E3B-B152-560664E91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684" y="1168264"/>
            <a:ext cx="2357107" cy="20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229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FD82-1217-45B8-A3B9-1CDD6361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269"/>
            <a:ext cx="9144000" cy="20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5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pizza menu 5 v1 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99558703"/>
              </p:ext>
            </p:extLst>
          </p:nvPr>
        </p:nvGraphicFramePr>
        <p:xfrm>
          <a:off x="311700" y="2776413"/>
          <a:ext cx="8520600" cy="12088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file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Printed a list </a:t>
                      </a:r>
                      <a:r>
                        <a:rPr lang="en-US" sz="1600"/>
                        <a:t>with index number, </a:t>
                      </a:r>
                      <a:r>
                        <a:rPr lang="en-US" sz="1600" dirty="0"/>
                        <a:t>pizzas and prices 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269E022-2122-4748-8C21-C2AF346F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5372"/>
            <a:ext cx="4413871" cy="1196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77D4B0-1E4D-433A-B319-B9CEF969C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450" y="1113471"/>
            <a:ext cx="3052389" cy="16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60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5287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A9492-50BA-414A-9FEE-1A05B4B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27" y="1253588"/>
            <a:ext cx="6519746" cy="23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83689412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stops.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035033-68FD-427E-8195-8E6D8DD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" y="908550"/>
            <a:ext cx="2951890" cy="2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271705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E8226-FD3C-4A8F-B918-3C140AED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948522"/>
            <a:ext cx="25139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a93a3bdd-4ea2-450d-8d91-f7fa84c98d54"/>
    <ds:schemaRef ds:uri="http://schemas.microsoft.com/office/2006/documentManagement/types"/>
    <ds:schemaRef ds:uri="08405550-cfb5-405e-abdb-5c942ce3f1d4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978</Words>
  <Application>Microsoft Office PowerPoint</Application>
  <PresentationFormat>On-screen Show (16:9)</PresentationFormat>
  <Paragraphs>161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pickup information (Trello screenshot)</vt:lpstr>
      <vt:lpstr>Component 3 v1 - Test Plan (and screenshot)</vt:lpstr>
      <vt:lpstr>Component 2 pickup info v2 (Trello screenshot)</vt:lpstr>
      <vt:lpstr>Component 3 v2 - Test Plan (and screenshot)</vt:lpstr>
      <vt:lpstr>Component 2 pickup info v3 (Trello screenshot)</vt:lpstr>
      <vt:lpstr>Component 3 v3 - Test Plan (and screenshot)</vt:lpstr>
      <vt:lpstr>Component 2 pickup info v4 (Trello screenshot)</vt:lpstr>
      <vt:lpstr>Component 3 v4 - Test Plan (and screenshot)</vt:lpstr>
      <vt:lpstr>Component 4 pickup information (Trello screenshot)</vt:lpstr>
      <vt:lpstr>Component 4 v1 - Test Plan (and screenshot)</vt:lpstr>
      <vt:lpstr>Component 4 pickup infor version 2</vt:lpstr>
      <vt:lpstr>Component 4 v2 - Test Plan (and screenshot)</vt:lpstr>
      <vt:lpstr>Component 4 pickup infor version 2</vt:lpstr>
      <vt:lpstr>Component 4 v2 - Test Plan (and screenshot)</vt:lpstr>
      <vt:lpstr>Component 5 Pizza menu (Trello screenshot)</vt:lpstr>
      <vt:lpstr>Component pizza menu 5 v1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 Alonso</cp:lastModifiedBy>
  <cp:revision>20</cp:revision>
  <dcterms:modified xsi:type="dcterms:W3CDTF">2022-02-28T08:45:23Z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