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35"/>
  </p:notesMasterIdLst>
  <p:sldIdLst>
    <p:sldId id="256" r:id="rId5"/>
    <p:sldId id="257" r:id="rId6"/>
    <p:sldId id="258" r:id="rId7"/>
    <p:sldId id="259" r:id="rId8"/>
    <p:sldId id="260" r:id="rId9"/>
    <p:sldId id="265" r:id="rId10"/>
    <p:sldId id="264" r:id="rId11"/>
    <p:sldId id="266" r:id="rId12"/>
    <p:sldId id="268" r:id="rId13"/>
    <p:sldId id="270" r:id="rId14"/>
    <p:sldId id="269" r:id="rId15"/>
    <p:sldId id="271" r:id="rId16"/>
    <p:sldId id="267" r:id="rId17"/>
    <p:sldId id="263" r:id="rId18"/>
    <p:sldId id="272" r:id="rId19"/>
    <p:sldId id="273" r:id="rId20"/>
    <p:sldId id="274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4" r:id="rId29"/>
    <p:sldId id="286" r:id="rId30"/>
    <p:sldId id="285" r:id="rId31"/>
    <p:sldId id="288" r:id="rId32"/>
    <p:sldId id="261" r:id="rId33"/>
    <p:sldId id="262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 snapToGrid="0">
      <p:cViewPr varScale="1">
        <p:scale>
          <a:sx n="139" d="100"/>
          <a:sy n="139" d="100"/>
        </p:scale>
        <p:origin x="8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153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697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268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974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085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835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543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388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223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670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195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512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4794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6152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8499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3165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64357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8108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68883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520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048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010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307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hkfgjflkdjg/pizza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lBTRCwE9/kanban-templat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>
                <a:solidFill>
                  <a:srgbClr val="274E13"/>
                </a:solidFill>
                <a:hlinkClick r:id="rId3"/>
              </a:rPr>
              <a:t>https://github.com/jhkfgjflkdjg/pizzabot</a:t>
            </a:r>
            <a:r>
              <a:rPr lang="en-NZ" sz="2000" b="1" dirty="0">
                <a:solidFill>
                  <a:srgbClr val="274E13"/>
                </a:solidFill>
              </a:rPr>
              <a:t> 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</a:t>
            </a:r>
            <a:r>
              <a:rPr lang="en-NZ" sz="2000" b="1" dirty="0">
                <a:solidFill>
                  <a:srgbClr val="274E13"/>
                </a:solidFill>
              </a:rPr>
              <a:t> 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14096703"/>
              </p:ext>
            </p:extLst>
          </p:nvPr>
        </p:nvGraphicFramePr>
        <p:xfrm>
          <a:off x="415778" y="3520272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display value error.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5EB23A6-5C92-4F8D-9F29-395D37083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55" y="1039414"/>
            <a:ext cx="3529567" cy="237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2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759666135"/>
              </p:ext>
            </p:extLst>
          </p:nvPr>
        </p:nvGraphicFramePr>
        <p:xfrm>
          <a:off x="415778" y="3278457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prints error message.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number other than 1 or 2 does not work.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459B800-1388-4BAA-B012-6C94C2149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1" y="1017725"/>
            <a:ext cx="2025590" cy="21333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5A4510-BB80-4336-A6E0-5395C6A08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721" y="1404904"/>
            <a:ext cx="3578696" cy="187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34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5 -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249953981"/>
              </p:ext>
            </p:extLst>
          </p:nvPr>
        </p:nvGraphicFramePr>
        <p:xfrm>
          <a:off x="623400" y="3124189"/>
          <a:ext cx="8520600" cy="237735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3992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7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Enter p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Enter invalid entry -  error message the task for input again.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Enter number other than 1 or 2 – error message asks for </a:t>
                      </a:r>
                      <a:r>
                        <a:rPr lang="en-US" sz="1400"/>
                        <a:t>entry again.</a:t>
                      </a:r>
                      <a:endParaRPr lang="en-US"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61073417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B98BFDA-0CFE-4BE6-B53C-32020927E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583" y="892192"/>
            <a:ext cx="2558417" cy="28174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3A9E3D-BEE1-4F26-8BF9-E7F07C9D0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963" y="892192"/>
            <a:ext cx="2769071" cy="223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34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pickup information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76D166-6DF8-465A-80C9-C0B20D98B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5485"/>
            <a:ext cx="9144000" cy="287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96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34982979"/>
              </p:ext>
            </p:extLst>
          </p:nvPr>
        </p:nvGraphicFramePr>
        <p:xfrm>
          <a:off x="367607" y="3443748"/>
          <a:ext cx="8520600" cy="154412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Accepted blank and printed blank input 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948A763-CEA6-410C-AD14-AB7D761F6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83" y="974199"/>
            <a:ext cx="4435224" cy="2446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8677D0-D349-4AD0-B41A-C305D7354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715" y="1126612"/>
            <a:ext cx="3635055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66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pickup info v2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17F5F-19F4-463B-A427-F20899B77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53" y="1265374"/>
            <a:ext cx="8001693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50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146540485"/>
              </p:ext>
            </p:extLst>
          </p:nvPr>
        </p:nvGraphicFramePr>
        <p:xfrm>
          <a:off x="367607" y="3443748"/>
          <a:ext cx="8520600" cy="181844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“Sorry this cannot be blank” – goes back to input.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C8FB849-FAA8-4B8D-AF5D-243783937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07" y="1175176"/>
            <a:ext cx="4008467" cy="891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A5B3F1-670D-449B-82DB-E2937853B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506" y="2233255"/>
            <a:ext cx="2933954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75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pickup info v3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311879-2453-45DC-BC7E-FB06AFF1B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5170"/>
            <a:ext cx="9144000" cy="342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66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67607" y="3443748"/>
          <a:ext cx="8520600" cy="181844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“Sorry this cannot be blank” – goes back to input.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9A6D41D-CB8C-4A19-B320-770D36A31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17" y="1049870"/>
            <a:ext cx="2849855" cy="2393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4D5348-DE94-45E8-B256-E21B64FBF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191" y="1794443"/>
            <a:ext cx="2911092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36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pickup info v4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3E52EC-C5DA-4388-8277-3CB7E7C73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6" y="1432473"/>
            <a:ext cx="9144000" cy="34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5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67607" y="3443748"/>
          <a:ext cx="8520600" cy="181844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“Sorry this cannot be blank” – goes back to input.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EA47617-2783-4EB2-8E63-5A2B64F6E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149" y="914152"/>
            <a:ext cx="2404320" cy="25295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28C0AC-2D7B-467B-A2A9-61661A189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716" y="1868552"/>
            <a:ext cx="3829584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07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pickup information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85AED-6114-4951-8A51-7225B8E01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35" y="1081072"/>
            <a:ext cx="8140223" cy="394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47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520605260"/>
              </p:ext>
            </p:extLst>
          </p:nvPr>
        </p:nvGraphicFramePr>
        <p:xfrm>
          <a:off x="311700" y="2776413"/>
          <a:ext cx="8520600" cy="218420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Left input blank 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Accepted blank and printed blank input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Asked for input </a:t>
                      </a:r>
                      <a:r>
                        <a:rPr lang="en-US" sz="1600" dirty="0" err="1"/>
                        <a:t>agian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0D95066-18BC-4520-92F2-9D6BD5CAF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266" y="960042"/>
            <a:ext cx="2043722" cy="2580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B68B60-C1D9-4142-8B32-2ABED3F22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383" y="1052032"/>
            <a:ext cx="3804975" cy="169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83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pickup infor version 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6DB2A1-4353-4436-AD2B-78CBF1700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20" y="1175656"/>
            <a:ext cx="7453565" cy="341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85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870554385"/>
              </p:ext>
            </p:extLst>
          </p:nvPr>
        </p:nvGraphicFramePr>
        <p:xfrm>
          <a:off x="311700" y="2776413"/>
          <a:ext cx="8520600" cy="218420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Left input blank 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Asked for input again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6E8E1A0-7E33-4B91-AF44-75198921E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12" y="1017725"/>
            <a:ext cx="2217256" cy="17408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63D3A1-3AA1-4247-BF50-656F6CF06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861" y="1137884"/>
            <a:ext cx="3029373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2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pickup infor version 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3D93E7-E1E6-42F6-B009-4E587C644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4979"/>
            <a:ext cx="9144000" cy="351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47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2776413"/>
          <a:ext cx="8520600" cy="218420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Left input blank 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Asked for input again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20DB974-5DDD-40AB-AFAD-C57B771F9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368" y="977819"/>
            <a:ext cx="3717742" cy="1838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DD303E-062A-4E3B-B152-560664E91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9684" y="1168264"/>
            <a:ext cx="2357107" cy="201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90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2290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Pizza menu (Trello screenshot)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9FD82-1217-45B8-A3B9-1CDD6361C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6269"/>
            <a:ext cx="9144000" cy="200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59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pizza menu 5 v1 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899558703"/>
              </p:ext>
            </p:extLst>
          </p:nvPr>
        </p:nvGraphicFramePr>
        <p:xfrm>
          <a:off x="311700" y="2776413"/>
          <a:ext cx="8520600" cy="120884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Run file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a list </a:t>
                      </a:r>
                      <a:r>
                        <a:rPr lang="en-US" sz="1600"/>
                        <a:t>with index number, </a:t>
                      </a:r>
                      <a:r>
                        <a:rPr lang="en-US" sz="1600" dirty="0"/>
                        <a:t>pizzas and prices 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269E022-2122-4748-8C21-C2AF346F5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5372"/>
            <a:ext cx="4413871" cy="1196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77D4B0-1E4D-433A-B319-B9CEF969C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450" y="1113471"/>
            <a:ext cx="3052389" cy="163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60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 dirty="0"/>
              <a:t>Paste screenshots of your initial Trello board / task decomposition on this slide.  If you have a long list, you might need to break it up into several columns.  Delete this instruction when you are done.</a:t>
            </a:r>
            <a:endParaRPr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1C6A1A-D8CF-438B-9EF0-0286C0A09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2" y="2698594"/>
            <a:ext cx="4310027" cy="244490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136DE9-D339-494D-9B07-0CCB1C5B2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919" y="1202786"/>
            <a:ext cx="6364162" cy="17201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2B355C-7D7B-4286-84CF-4923583FE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410" y="3080615"/>
            <a:ext cx="6274420" cy="20628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D34103-5DF1-40B7-9DDF-24FC3503A770}"/>
              </a:ext>
            </a:extLst>
          </p:cNvPr>
          <p:cNvSpPr txBox="1"/>
          <p:nvPr/>
        </p:nvSpPr>
        <p:spPr>
          <a:xfrm>
            <a:off x="7880195" y="1665249"/>
            <a:ext cx="1100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1 </a:t>
            </a:r>
            <a:endParaRPr lang="en-N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6472F7-7F9C-4BB0-8E66-6137FAD8C59F}"/>
              </a:ext>
            </a:extLst>
          </p:cNvPr>
          <p:cNvSpPr txBox="1"/>
          <p:nvPr/>
        </p:nvSpPr>
        <p:spPr>
          <a:xfrm>
            <a:off x="7642302" y="3575824"/>
            <a:ext cx="1419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2 </a:t>
            </a:r>
            <a:endParaRPr lang="en-N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375782266"/>
              </p:ext>
            </p:extLst>
          </p:nvPr>
        </p:nvGraphicFramePr>
        <p:xfrm>
          <a:off x="415778" y="352027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 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49E5779-829B-4FB6-98FB-E00A85361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474283"/>
            <a:ext cx="4572000" cy="19677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623BBF-69A4-43FF-8ED0-076620F94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03989"/>
            <a:ext cx="4928839" cy="12778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80528799"/>
              </p:ext>
            </p:extLst>
          </p:nvPr>
        </p:nvGraphicFramePr>
        <p:xfrm>
          <a:off x="415778" y="352027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 welcome message with random name from list of names – Runs correctly 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51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0A9492-50BA-414A-9FEE-1A05B4BF0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127" y="1253588"/>
            <a:ext cx="6519746" cy="23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8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883689412"/>
              </p:ext>
            </p:extLst>
          </p:nvPr>
        </p:nvGraphicFramePr>
        <p:xfrm>
          <a:off x="415778" y="352027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prints stops.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1035033-68FD-427E-8195-8E6D8DD4B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78" y="908550"/>
            <a:ext cx="2951890" cy="261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32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527170599"/>
              </p:ext>
            </p:extLst>
          </p:nvPr>
        </p:nvGraphicFramePr>
        <p:xfrm>
          <a:off x="415778" y="352027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prints error message.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9BE8226-FD3C-4A8F-B918-3C140AED2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00" y="948522"/>
            <a:ext cx="2513958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100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56D9ED20ED74DAB281BE645C877EF" ma:contentTypeVersion="7" ma:contentTypeDescription="Create a new document." ma:contentTypeScope="" ma:versionID="3ce587596921beed68851f6bb71df0e0">
  <xsd:schema xmlns:xsd="http://www.w3.org/2001/XMLSchema" xmlns:xs="http://www.w3.org/2001/XMLSchema" xmlns:p="http://schemas.microsoft.com/office/2006/metadata/properties" xmlns:ns3="08405550-cfb5-405e-abdb-5c942ce3f1d4" xmlns:ns4="a93a3bdd-4ea2-450d-8d91-f7fa84c98d54" targetNamespace="http://schemas.microsoft.com/office/2006/metadata/properties" ma:root="true" ma:fieldsID="50c2a25ec3c9fc41b352652803dca642" ns3:_="" ns4:_="">
    <xsd:import namespace="08405550-cfb5-405e-abdb-5c942ce3f1d4"/>
    <xsd:import namespace="a93a3bdd-4ea2-450d-8d91-f7fa84c98d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405550-cfb5-405e-abdb-5c942ce3f1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3a3bdd-4ea2-450d-8d91-f7fa84c98d5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3AB88D-80C8-4141-BFFC-90F69343E5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405550-cfb5-405e-abdb-5c942ce3f1d4"/>
    <ds:schemaRef ds:uri="a93a3bdd-4ea2-450d-8d91-f7fa84c98d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18F158-48AD-466C-9409-9DB6BE7202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45D9F7-136E-4F4E-8D5D-DDF7560F02DD}">
  <ds:schemaRefs>
    <ds:schemaRef ds:uri="a93a3bdd-4ea2-450d-8d91-f7fa84c98d54"/>
    <ds:schemaRef ds:uri="http://schemas.microsoft.com/office/2006/documentManagement/types"/>
    <ds:schemaRef ds:uri="08405550-cfb5-405e-abdb-5c942ce3f1d4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978</Words>
  <Application>Microsoft Office PowerPoint</Application>
  <PresentationFormat>On-screen Show (16:9)</PresentationFormat>
  <Paragraphs>161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(and screenshot)</vt:lpstr>
      <vt:lpstr>Component 1 version 2 - Test Plan (and screenshot)</vt:lpstr>
      <vt:lpstr>Component 2 (Trello screenshot)</vt:lpstr>
      <vt:lpstr>Component 2 version 1 - Test Plan (and screenshot)</vt:lpstr>
      <vt:lpstr>Component 2 version 2 - Test Plan (and screenshot)</vt:lpstr>
      <vt:lpstr>Component 2 version 3 - Test Plan (and screenshot)</vt:lpstr>
      <vt:lpstr>Component 2 version 4 - Test Plan (and screenshot)</vt:lpstr>
      <vt:lpstr>Component 2 version 5 - Test Plan (and screenshot)</vt:lpstr>
      <vt:lpstr>Component 2 pickup information (Trello screenshot)</vt:lpstr>
      <vt:lpstr>Component 3 v1 - Test Plan (and screenshot)</vt:lpstr>
      <vt:lpstr>Component 2 pickup info v2 (Trello screenshot)</vt:lpstr>
      <vt:lpstr>Component 3 v2 - Test Plan (and screenshot)</vt:lpstr>
      <vt:lpstr>Component 2 pickup info v3 (Trello screenshot)</vt:lpstr>
      <vt:lpstr>Component 3 v3 - Test Plan (and screenshot)</vt:lpstr>
      <vt:lpstr>Component 2 pickup info v4 (Trello screenshot)</vt:lpstr>
      <vt:lpstr>Component 3 v4 - Test Plan (and screenshot)</vt:lpstr>
      <vt:lpstr>Component 4 pickup information (Trello screenshot)</vt:lpstr>
      <vt:lpstr>Component 4 v1 - Test Plan (and screenshot)</vt:lpstr>
      <vt:lpstr>Component 4 pickup infor version 2</vt:lpstr>
      <vt:lpstr>Component 4 v2 - Test Plan (and screenshot)</vt:lpstr>
      <vt:lpstr>Component 4 pickup infor version 2</vt:lpstr>
      <vt:lpstr>Component 4 v2 - Test Plan (and screenshot)</vt:lpstr>
      <vt:lpstr>Component 5 Pizza menu (Trello screenshot)</vt:lpstr>
      <vt:lpstr>Component pizza menu 5 v1 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dc:creator>Giancarlo Tavano</dc:creator>
  <cp:lastModifiedBy>Giancarlo Tavano</cp:lastModifiedBy>
  <cp:revision>21</cp:revision>
  <dcterms:modified xsi:type="dcterms:W3CDTF">2022-02-28T08:47:34Z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0x010100C0556D9ED20ED74DAB281BE645C877EF</vt:lpwstr>
  </property>
</Properties>
</file>