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5" r:id="rId31"/>
    <p:sldId id="288" r:id="rId32"/>
    <p:sldId id="290" r:id="rId33"/>
    <p:sldId id="289" r:id="rId34"/>
    <p:sldId id="292" r:id="rId35"/>
    <p:sldId id="291" r:id="rId36"/>
    <p:sldId id="293" r:id="rId37"/>
    <p:sldId id="294" r:id="rId38"/>
    <p:sldId id="261" r:id="rId39"/>
    <p:sldId id="262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5252C-D20B-48D1-87A5-42B70F651BC2}" v="1" dt="2022-02-28T09:23:15.58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9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15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4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16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435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10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888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5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03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16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952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67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262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information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5AED-6114-4951-8A51-7225B8E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5" y="1081072"/>
            <a:ext cx="8140223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605260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Accepted blank and printed blank input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</a:t>
                      </a:r>
                      <a:r>
                        <a:rPr lang="en-US" sz="1600" dirty="0" err="1"/>
                        <a:t>agian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D95066-18BC-4520-92F2-9D6BD5C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66" y="960042"/>
            <a:ext cx="2043722" cy="258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8B60-C1D9-4142-8B32-2ABED3F2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83" y="1052032"/>
            <a:ext cx="3804975" cy="1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DB2A1-4353-4436-AD2B-78CBF170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0" y="1175656"/>
            <a:ext cx="7453565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70554385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E8E1A0-7E33-4B91-AF44-75198921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2" y="1017725"/>
            <a:ext cx="2217256" cy="174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3D3A1-3AA1-4247-BF50-656F6CF0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61" y="1137884"/>
            <a:ext cx="302937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D93E7-E1E6-42F6-B009-4E587C64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79"/>
            <a:ext cx="9144000" cy="35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20DB974-5DDD-40AB-AFAD-C57B771F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94" y="1017725"/>
            <a:ext cx="3717742" cy="183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D303E-062A-4E3B-B152-560664E91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684" y="1168264"/>
            <a:ext cx="2357107" cy="20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FD82-1217-45B8-A3B9-1CDD6361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269"/>
            <a:ext cx="9144000" cy="20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v1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99558703"/>
              </p:ext>
            </p:extLst>
          </p:nvPr>
        </p:nvGraphicFramePr>
        <p:xfrm>
          <a:off x="311700" y="2776413"/>
          <a:ext cx="8520600" cy="12088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</a:t>
                      </a:r>
                      <a:r>
                        <a:rPr lang="en-US" sz="1600"/>
                        <a:t>with index number, </a:t>
                      </a:r>
                      <a:r>
                        <a:rPr lang="en-US" sz="1600" dirty="0"/>
                        <a:t>pizzas and prices 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69E022-2122-4748-8C21-C2AF346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372"/>
            <a:ext cx="4413871" cy="1196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7D4B0-1E4D-433A-B319-B9CEF969C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50" y="1113471"/>
            <a:ext cx="3052389" cy="16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68159-401B-49AF-B97D-DCDA162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7372"/>
            <a:ext cx="9144000" cy="27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v2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7759426"/>
              </p:ext>
            </p:extLst>
          </p:nvPr>
        </p:nvGraphicFramePr>
        <p:xfrm>
          <a:off x="373578" y="3584019"/>
          <a:ext cx="8520600" cy="179823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with index number, pizzas and prices with price formatted to 2 decimal places and dollar sign. Menu starts at.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09502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600A79C-C0E4-4C89-8A48-3BA27E1B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3139644" cy="1663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0584B-EB8E-4463-8D09-9964D00C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379" y="1935504"/>
            <a:ext cx="5840055" cy="14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0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B40BF-0797-413A-AC02-451627EA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746"/>
            <a:ext cx="9144000" cy="33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1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Component 5 pizza menu integrated into main program</a:t>
            </a:r>
            <a:endParaRPr sz="18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73578" y="3584019"/>
          <a:ext cx="8520600" cy="179823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with index number, pizzas and prices with price formatted to 2 decimal places and dollar sign. Menu starts at.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09502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BE7B25-23DD-425F-AD7B-F04FA25A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" y="1849425"/>
            <a:ext cx="4330458" cy="956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F1C219-06AF-41F1-BFA6-2E6028FD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4" y="1356260"/>
            <a:ext cx="3717742" cy="18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Order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29C85-A216-46B2-BDF6-EFCFD72A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" y="1324069"/>
            <a:ext cx="9144000" cy="33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Component 6 pizza order v1 </a:t>
            </a:r>
            <a:endParaRPr sz="18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39309890"/>
              </p:ext>
            </p:extLst>
          </p:nvPr>
        </p:nvGraphicFramePr>
        <p:xfrm>
          <a:off x="373578" y="3584019"/>
          <a:ext cx="8520600" cy="15772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5 pizzas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cat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Stepped through the menu choice 5 times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Programmed broke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20950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95A55C-0BA2-4103-9BBF-545D8674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8" y="1182870"/>
            <a:ext cx="3756685" cy="2236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12788-706A-455D-9765-C96E43F4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024" y="994934"/>
            <a:ext cx="3207060" cy="2322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ECEDC-A654-473A-8306-9E6688C82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633" y="4622848"/>
            <a:ext cx="3633156" cy="4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1102</Words>
  <Application>Microsoft Office PowerPoint</Application>
  <PresentationFormat>On-screen Show (16:9)</PresentationFormat>
  <Paragraphs>181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Component 4 pickup information (Trello screenshot)</vt:lpstr>
      <vt:lpstr>Component 4 v1 - Test Plan (and screenshot)</vt:lpstr>
      <vt:lpstr>Component 4 pickup infor version 2</vt:lpstr>
      <vt:lpstr>Component 4 v2 - Test Plan (and screenshot)</vt:lpstr>
      <vt:lpstr>Component 4 pickup infor version 2</vt:lpstr>
      <vt:lpstr>Component 4 v2 - Test Plan (and screenshot)</vt:lpstr>
      <vt:lpstr>Component 5 Pizza menu (Trello screenshot)</vt:lpstr>
      <vt:lpstr>Component pizza menu 5 v1 </vt:lpstr>
      <vt:lpstr>Component 5 Pizza menu (Trello screenshot)</vt:lpstr>
      <vt:lpstr>Component pizza menu 5 v2 </vt:lpstr>
      <vt:lpstr>Component 5 Pizza menu v3 (Trello screenshot)</vt:lpstr>
      <vt:lpstr>Component 5 pizza menu integrated into main program</vt:lpstr>
      <vt:lpstr>Component 5 Pizza Order v1 (Trello screenshot)</vt:lpstr>
      <vt:lpstr>Component 6 pizza order v1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24</cp:revision>
  <dcterms:modified xsi:type="dcterms:W3CDTF">2022-03-01T04:34:57Z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