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93a3bdd-4ea2-450d-8d91-f7fa84c98d54"/>
    <ds:schemaRef ds:uri="08405550-cfb5-405e-abdb-5c942ce3f1d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623</Words>
  <Application>Microsoft Office PowerPoint</Application>
  <PresentationFormat>On-screen Show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12</cp:revision>
  <dcterms:modified xsi:type="dcterms:W3CDTF">2022-02-21T23:03:25Z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