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D6DDC-A935-4592-B4A2-DE86A1141A52}" v="3" dt="2022-02-09T23:17:41.770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08405550-cfb5-405e-abdb-5c942ce3f1d4"/>
    <ds:schemaRef ds:uri="http://www.w3.org/XML/1998/namespace"/>
    <ds:schemaRef ds:uri="http://schemas.openxmlformats.org/package/2006/metadata/core-properties"/>
    <ds:schemaRef ds:uri="a93a3bdd-4ea2-450d-8d91-f7fa84c98d54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6</cp:revision>
  <dcterms:modified xsi:type="dcterms:W3CDTF">2022-02-09T23:17:41Z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