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9"/>
  </p:notesMasterIdLst>
  <p:sldIdLst>
    <p:sldId id="256" r:id="rId5"/>
    <p:sldId id="257" r:id="rId6"/>
    <p:sldId id="258" r:id="rId7"/>
    <p:sldId id="259" r:id="rId8"/>
    <p:sldId id="260" r:id="rId9"/>
    <p:sldId id="265" r:id="rId10"/>
    <p:sldId id="264" r:id="rId11"/>
    <p:sldId id="266" r:id="rId12"/>
    <p:sldId id="268" r:id="rId13"/>
    <p:sldId id="270" r:id="rId14"/>
    <p:sldId id="269" r:id="rId15"/>
    <p:sldId id="271" r:id="rId16"/>
    <p:sldId id="267" r:id="rId17"/>
    <p:sldId id="263" r:id="rId18"/>
    <p:sldId id="272" r:id="rId19"/>
    <p:sldId id="273" r:id="rId20"/>
    <p:sldId id="274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4" r:id="rId29"/>
    <p:sldId id="286" r:id="rId30"/>
    <p:sldId id="285" r:id="rId31"/>
    <p:sldId id="288" r:id="rId32"/>
    <p:sldId id="290" r:id="rId33"/>
    <p:sldId id="289" r:id="rId34"/>
    <p:sldId id="292" r:id="rId35"/>
    <p:sldId id="291" r:id="rId36"/>
    <p:sldId id="261" r:id="rId37"/>
    <p:sldId id="262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5252C-D20B-48D1-87A5-42B70F651BC2}" v="1" dt="2022-02-28T09:23:15.585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carlo Tavano" userId="b95c5ce31b4f8ae6" providerId="LiveId" clId="{74E5252C-D20B-48D1-87A5-42B70F651BC2}"/>
    <pc:docChg chg="custSel addSld delSld modSld sldOrd">
      <pc:chgData name="Giancarlo Tavano" userId="b95c5ce31b4f8ae6" providerId="LiveId" clId="{74E5252C-D20B-48D1-87A5-42B70F651BC2}" dt="2022-02-28T09:24:50.525" v="183" actId="1076"/>
      <pc:docMkLst>
        <pc:docMk/>
      </pc:docMkLst>
      <pc:sldChg chg="modSp mod">
        <pc:chgData name="Giancarlo Tavano" userId="b95c5ce31b4f8ae6" providerId="LiveId" clId="{74E5252C-D20B-48D1-87A5-42B70F651BC2}" dt="2022-02-28T09:23:11.515" v="170" actId="1076"/>
        <pc:sldMkLst>
          <pc:docMk/>
          <pc:sldMk cId="1422190739" sldId="286"/>
        </pc:sldMkLst>
        <pc:picChg chg="mod">
          <ac:chgData name="Giancarlo Tavano" userId="b95c5ce31b4f8ae6" providerId="LiveId" clId="{74E5252C-D20B-48D1-87A5-42B70F651BC2}" dt="2022-02-28T09:23:11.515" v="170" actId="1076"/>
          <ac:picMkLst>
            <pc:docMk/>
            <pc:sldMk cId="1422190739" sldId="286"/>
            <ac:picMk id="3" creationId="{F20DB974-5DDD-40AB-AFAD-C57B771F975A}"/>
          </ac:picMkLst>
        </pc:picChg>
      </pc:sldChg>
      <pc:sldChg chg="addSp delSp modSp add mod">
        <pc:chgData name="Giancarlo Tavano" userId="b95c5ce31b4f8ae6" providerId="LiveId" clId="{74E5252C-D20B-48D1-87A5-42B70F651BC2}" dt="2022-02-28T09:08:49.667" v="117" actId="20577"/>
        <pc:sldMkLst>
          <pc:docMk/>
          <pc:sldMk cId="1490550042" sldId="289"/>
        </pc:sldMkLst>
        <pc:spChg chg="mod">
          <ac:chgData name="Giancarlo Tavano" userId="b95c5ce31b4f8ae6" providerId="LiveId" clId="{74E5252C-D20B-48D1-87A5-42B70F651BC2}" dt="2022-02-28T09:08:49.667" v="117" actId="20577"/>
          <ac:spMkLst>
            <pc:docMk/>
            <pc:sldMk cId="1490550042" sldId="289"/>
            <ac:spMk id="78" creationId="{00000000-0000-0000-0000-000000000000}"/>
          </ac:spMkLst>
        </pc:spChg>
        <pc:graphicFrameChg chg="mod modGraphic">
          <ac:chgData name="Giancarlo Tavano" userId="b95c5ce31b4f8ae6" providerId="LiveId" clId="{74E5252C-D20B-48D1-87A5-42B70F651BC2}" dt="2022-02-28T09:08:35.939" v="115" actId="1076"/>
          <ac:graphicFrameMkLst>
            <pc:docMk/>
            <pc:sldMk cId="1490550042" sldId="289"/>
            <ac:graphicFrameMk id="79" creationId="{00000000-0000-0000-0000-000000000000}"/>
          </ac:graphicFrameMkLst>
        </pc:graphicFrameChg>
        <pc:picChg chg="del">
          <ac:chgData name="Giancarlo Tavano" userId="b95c5ce31b4f8ae6" providerId="LiveId" clId="{74E5252C-D20B-48D1-87A5-42B70F651BC2}" dt="2022-02-28T09:05:29.625" v="5" actId="478"/>
          <ac:picMkLst>
            <pc:docMk/>
            <pc:sldMk cId="1490550042" sldId="289"/>
            <ac:picMk id="3" creationId="{1269E022-2122-4748-8C21-C2AF346F5A55}"/>
          </ac:picMkLst>
        </pc:picChg>
        <pc:picChg chg="add mod">
          <ac:chgData name="Giancarlo Tavano" userId="b95c5ce31b4f8ae6" providerId="LiveId" clId="{74E5252C-D20B-48D1-87A5-42B70F651BC2}" dt="2022-02-28T09:07:36.716" v="17" actId="14100"/>
          <ac:picMkLst>
            <pc:docMk/>
            <pc:sldMk cId="1490550042" sldId="289"/>
            <ac:picMk id="4" creationId="{B600A79C-C0E4-4C89-8A48-3BA27E1BFD72}"/>
          </ac:picMkLst>
        </pc:picChg>
        <pc:picChg chg="del">
          <ac:chgData name="Giancarlo Tavano" userId="b95c5ce31b4f8ae6" providerId="LiveId" clId="{74E5252C-D20B-48D1-87A5-42B70F651BC2}" dt="2022-02-28T09:05:30.096" v="6" actId="478"/>
          <ac:picMkLst>
            <pc:docMk/>
            <pc:sldMk cId="1490550042" sldId="289"/>
            <ac:picMk id="5" creationId="{DA77D4B0-1E4D-433A-B319-B9CEF969C881}"/>
          </ac:picMkLst>
        </pc:picChg>
        <pc:picChg chg="add mod">
          <ac:chgData name="Giancarlo Tavano" userId="b95c5ce31b4f8ae6" providerId="LiveId" clId="{74E5252C-D20B-48D1-87A5-42B70F651BC2}" dt="2022-02-28T09:07:45.204" v="21" actId="1076"/>
          <ac:picMkLst>
            <pc:docMk/>
            <pc:sldMk cId="1490550042" sldId="289"/>
            <ac:picMk id="7" creationId="{8E00584B-EB8E-4463-8D09-9964D00C24A1}"/>
          </ac:picMkLst>
        </pc:picChg>
      </pc:sldChg>
      <pc:sldChg chg="addSp delSp modSp add mod ord">
        <pc:chgData name="Giancarlo Tavano" userId="b95c5ce31b4f8ae6" providerId="LiveId" clId="{74E5252C-D20B-48D1-87A5-42B70F651BC2}" dt="2022-02-28T09:05:39.491" v="8" actId="1076"/>
        <pc:sldMkLst>
          <pc:docMk/>
          <pc:sldMk cId="2116301660" sldId="290"/>
        </pc:sldMkLst>
        <pc:picChg chg="add mod">
          <ac:chgData name="Giancarlo Tavano" userId="b95c5ce31b4f8ae6" providerId="LiveId" clId="{74E5252C-D20B-48D1-87A5-42B70F651BC2}" dt="2022-02-28T09:05:39.491" v="8" actId="1076"/>
          <ac:picMkLst>
            <pc:docMk/>
            <pc:sldMk cId="2116301660" sldId="290"/>
            <ac:picMk id="3" creationId="{80368159-401B-49AF-B97D-DCDA1628CD44}"/>
          </ac:picMkLst>
        </pc:picChg>
        <pc:picChg chg="del">
          <ac:chgData name="Giancarlo Tavano" userId="b95c5ce31b4f8ae6" providerId="LiveId" clId="{74E5252C-D20B-48D1-87A5-42B70F651BC2}" dt="2022-02-28T09:04:59.576" v="4" actId="478"/>
          <ac:picMkLst>
            <pc:docMk/>
            <pc:sldMk cId="2116301660" sldId="290"/>
            <ac:picMk id="5" creationId="{7489FD82-1217-45B8-A3B9-1CDD6361C54F}"/>
          </ac:picMkLst>
        </pc:picChg>
      </pc:sldChg>
      <pc:sldChg chg="addSp delSp modSp add mod">
        <pc:chgData name="Giancarlo Tavano" userId="b95c5ce31b4f8ae6" providerId="LiveId" clId="{74E5252C-D20B-48D1-87A5-42B70F651BC2}" dt="2022-02-28T09:23:16.683" v="172" actId="1076"/>
        <pc:sldMkLst>
          <pc:docMk/>
          <pc:sldMk cId="229409218" sldId="291"/>
        </pc:sldMkLst>
        <pc:spChg chg="mod">
          <ac:chgData name="Giancarlo Tavano" userId="b95c5ce31b4f8ae6" providerId="LiveId" clId="{74E5252C-D20B-48D1-87A5-42B70F651BC2}" dt="2022-02-28T09:22:59.032" v="169" actId="255"/>
          <ac:spMkLst>
            <pc:docMk/>
            <pc:sldMk cId="229409218" sldId="291"/>
            <ac:spMk id="78" creationId="{00000000-0000-0000-0000-000000000000}"/>
          </ac:spMkLst>
        </pc:spChg>
        <pc:picChg chg="add del mod">
          <ac:chgData name="Giancarlo Tavano" userId="b95c5ce31b4f8ae6" providerId="LiveId" clId="{74E5252C-D20B-48D1-87A5-42B70F651BC2}" dt="2022-02-28T09:11:36.184" v="130" actId="478"/>
          <ac:picMkLst>
            <pc:docMk/>
            <pc:sldMk cId="229409218" sldId="291"/>
            <ac:picMk id="3" creationId="{10C267AD-B145-4233-9E73-D72325A80C7B}"/>
          </ac:picMkLst>
        </pc:picChg>
        <pc:picChg chg="del">
          <ac:chgData name="Giancarlo Tavano" userId="b95c5ce31b4f8ae6" providerId="LiveId" clId="{74E5252C-D20B-48D1-87A5-42B70F651BC2}" dt="2022-02-28T09:09:04.449" v="126" actId="478"/>
          <ac:picMkLst>
            <pc:docMk/>
            <pc:sldMk cId="229409218" sldId="291"/>
            <ac:picMk id="4" creationId="{B600A79C-C0E4-4C89-8A48-3BA27E1BFD72}"/>
          </ac:picMkLst>
        </pc:picChg>
        <pc:picChg chg="add mod">
          <ac:chgData name="Giancarlo Tavano" userId="b95c5ce31b4f8ae6" providerId="LiveId" clId="{74E5252C-D20B-48D1-87A5-42B70F651BC2}" dt="2022-02-28T09:22:27.298" v="134" actId="1076"/>
          <ac:picMkLst>
            <pc:docMk/>
            <pc:sldMk cId="229409218" sldId="291"/>
            <ac:picMk id="6" creationId="{CCBE7B25-23DD-425F-AD7B-F04FA25A833F}"/>
          </ac:picMkLst>
        </pc:picChg>
        <pc:picChg chg="del">
          <ac:chgData name="Giancarlo Tavano" userId="b95c5ce31b4f8ae6" providerId="LiveId" clId="{74E5252C-D20B-48D1-87A5-42B70F651BC2}" dt="2022-02-28T09:09:05.033" v="127" actId="478"/>
          <ac:picMkLst>
            <pc:docMk/>
            <pc:sldMk cId="229409218" sldId="291"/>
            <ac:picMk id="7" creationId="{8E00584B-EB8E-4463-8D09-9964D00C24A1}"/>
          </ac:picMkLst>
        </pc:picChg>
        <pc:picChg chg="add mod">
          <ac:chgData name="Giancarlo Tavano" userId="b95c5ce31b4f8ae6" providerId="LiveId" clId="{74E5252C-D20B-48D1-87A5-42B70F651BC2}" dt="2022-02-28T09:23:16.683" v="172" actId="1076"/>
          <ac:picMkLst>
            <pc:docMk/>
            <pc:sldMk cId="229409218" sldId="291"/>
            <ac:picMk id="10" creationId="{A5F1C219-06AF-41F1-BFA6-2E6028FD072A}"/>
          </ac:picMkLst>
        </pc:picChg>
      </pc:sldChg>
      <pc:sldChg chg="add del ord">
        <pc:chgData name="Giancarlo Tavano" userId="b95c5ce31b4f8ae6" providerId="LiveId" clId="{74E5252C-D20B-48D1-87A5-42B70F651BC2}" dt="2022-02-28T09:08:59.387" v="122" actId="47"/>
        <pc:sldMkLst>
          <pc:docMk/>
          <pc:sldMk cId="3387801101" sldId="292"/>
        </pc:sldMkLst>
      </pc:sldChg>
      <pc:sldChg chg="addSp delSp modSp add mod ord">
        <pc:chgData name="Giancarlo Tavano" userId="b95c5ce31b4f8ae6" providerId="LiveId" clId="{74E5252C-D20B-48D1-87A5-42B70F651BC2}" dt="2022-02-28T09:24:50.525" v="183" actId="1076"/>
        <pc:sldMkLst>
          <pc:docMk/>
          <pc:sldMk cId="3399817946" sldId="292"/>
        </pc:sldMkLst>
        <pc:spChg chg="mod">
          <ac:chgData name="Giancarlo Tavano" userId="b95c5ce31b4f8ae6" providerId="LiveId" clId="{74E5252C-D20B-48D1-87A5-42B70F651BC2}" dt="2022-02-28T09:24:45.139" v="180" actId="20577"/>
          <ac:spMkLst>
            <pc:docMk/>
            <pc:sldMk cId="3399817946" sldId="292"/>
            <ac:spMk id="73" creationId="{00000000-0000-0000-0000-000000000000}"/>
          </ac:spMkLst>
        </pc:spChg>
        <pc:picChg chg="del">
          <ac:chgData name="Giancarlo Tavano" userId="b95c5ce31b4f8ae6" providerId="LiveId" clId="{74E5252C-D20B-48D1-87A5-42B70F651BC2}" dt="2022-02-28T09:24:47.776" v="181" actId="478"/>
          <ac:picMkLst>
            <pc:docMk/>
            <pc:sldMk cId="3399817946" sldId="292"/>
            <ac:picMk id="3" creationId="{80368159-401B-49AF-B97D-DCDA1628CD44}"/>
          </ac:picMkLst>
        </pc:picChg>
        <pc:picChg chg="add mod">
          <ac:chgData name="Giancarlo Tavano" userId="b95c5ce31b4f8ae6" providerId="LiveId" clId="{74E5252C-D20B-48D1-87A5-42B70F651BC2}" dt="2022-02-28T09:24:50.525" v="183" actId="1076"/>
          <ac:picMkLst>
            <pc:docMk/>
            <pc:sldMk cId="3399817946" sldId="292"/>
            <ac:picMk id="4" creationId="{927B40BF-0797-413A-AC02-451627EAA00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15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69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268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74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08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835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543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388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223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67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195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512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479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615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849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316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435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810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8883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5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3030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4165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3952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52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04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01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kfgjflkdjg/pizza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lBTRCwE9/kanba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https://github.com/jhkfgjflkdjg/pizzabot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4096703"/>
              </p:ext>
            </p:extLst>
          </p:nvPr>
        </p:nvGraphicFramePr>
        <p:xfrm>
          <a:off x="415778" y="352027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 value error.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EB23A6-5C92-4F8D-9F29-395D3708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5" y="1039414"/>
            <a:ext cx="3529567" cy="23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59666135"/>
              </p:ext>
            </p:extLst>
          </p:nvPr>
        </p:nvGraphicFramePr>
        <p:xfrm>
          <a:off x="415778" y="3278457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459B800-1388-4BAA-B012-6C94C2149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1" y="1017725"/>
            <a:ext cx="2025590" cy="213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A4510-BB80-4336-A6E0-5395C6A08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21" y="1404904"/>
            <a:ext cx="3578696" cy="18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3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49953981"/>
              </p:ext>
            </p:extLst>
          </p:nvPr>
        </p:nvGraphicFramePr>
        <p:xfrm>
          <a:off x="623400" y="3124189"/>
          <a:ext cx="8520600" cy="237735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99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invalid entry -  error message the task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number other than 1 or 2 – error message asks for </a:t>
                      </a:r>
                      <a:r>
                        <a:rPr lang="en-US" sz="1400"/>
                        <a:t>entry again.</a:t>
                      </a: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61073417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B98BFDA-0CFE-4BE6-B53C-32020927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83" y="892192"/>
            <a:ext cx="2558417" cy="2817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A9E3D-BEE1-4F26-8BF9-E7F07C9D0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963" y="892192"/>
            <a:ext cx="2769071" cy="22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information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6D166-6DF8-465A-80C9-C0B20D98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485"/>
            <a:ext cx="9144000" cy="28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34982979"/>
              </p:ext>
            </p:extLst>
          </p:nvPr>
        </p:nvGraphicFramePr>
        <p:xfrm>
          <a:off x="367607" y="3443748"/>
          <a:ext cx="8520600" cy="154412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948A763-CEA6-410C-AD14-AB7D761F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3" y="974199"/>
            <a:ext cx="4435224" cy="2446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677D0-D349-4AD0-B41A-C305D7354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15" y="1126612"/>
            <a:ext cx="3635055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17F5F-19F4-463B-A427-F20899B7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3" y="1265374"/>
            <a:ext cx="8001693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5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46540485"/>
              </p:ext>
            </p:extLst>
          </p:nvPr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C8FB849-FAA8-4B8D-AF5D-243783937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07" y="1175176"/>
            <a:ext cx="4008467" cy="89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5B3F1-670D-449B-82DB-E2937853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06" y="2233255"/>
            <a:ext cx="2933954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7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11879-2453-45DC-BC7E-FB06AFF1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5170"/>
            <a:ext cx="9144000" cy="34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9A6D41D-CB8C-4A19-B320-770D36A31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17" y="1049870"/>
            <a:ext cx="2849855" cy="2393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D5348-DE94-45E8-B256-E21B64FBF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191" y="1794443"/>
            <a:ext cx="2911092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3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E52EC-C5DA-4388-8277-3CB7E7C73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6" y="1432473"/>
            <a:ext cx="9144000" cy="34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5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EA47617-2783-4EB2-8E63-5A2B64F6E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49" y="914152"/>
            <a:ext cx="2404320" cy="2529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8C0AC-2D7B-467B-A2A9-61661A189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16" y="1868552"/>
            <a:ext cx="382958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07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pickup information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85AED-6114-4951-8A51-7225B8E01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35" y="1081072"/>
            <a:ext cx="8140223" cy="39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47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20605260"/>
              </p:ext>
            </p:extLst>
          </p:nvPr>
        </p:nvGraphicFramePr>
        <p:xfrm>
          <a:off x="311700" y="2776413"/>
          <a:ext cx="8520600" cy="218420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Left input blank 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Accepted blank and printed blank input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Asked for input </a:t>
                      </a:r>
                      <a:r>
                        <a:rPr lang="en-US" sz="1600" dirty="0" err="1"/>
                        <a:t>agian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0D95066-18BC-4520-92F2-9D6BD5CAF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266" y="960042"/>
            <a:ext cx="2043722" cy="2580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68B60-C1D9-4142-8B32-2ABED3F22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83" y="1052032"/>
            <a:ext cx="3804975" cy="16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8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pickup infor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DB2A1-4353-4436-AD2B-78CBF1700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20" y="1175656"/>
            <a:ext cx="7453565" cy="34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85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70554385"/>
              </p:ext>
            </p:extLst>
          </p:nvPr>
        </p:nvGraphicFramePr>
        <p:xfrm>
          <a:off x="311700" y="2776413"/>
          <a:ext cx="8520600" cy="218420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Left input blank 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Asked for input again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6E8E1A0-7E33-4B91-AF44-75198921E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2" y="1017725"/>
            <a:ext cx="2217256" cy="1740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63D3A1-3AA1-4247-BF50-656F6CF06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861" y="1137884"/>
            <a:ext cx="3029373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2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pickup infor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D93E7-E1E6-42F6-B009-4E587C644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4979"/>
            <a:ext cx="9144000" cy="35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47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2776413"/>
          <a:ext cx="8520600" cy="218420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Left input blank 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Asked for input again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20DB974-5DDD-40AB-AFAD-C57B771F9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994" y="1017725"/>
            <a:ext cx="3717742" cy="1838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D303E-062A-4E3B-B152-560664E91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684" y="1168264"/>
            <a:ext cx="2357107" cy="20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90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229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(Trello screenshot)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9FD82-1217-45B8-A3B9-1CDD6361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6269"/>
            <a:ext cx="9144000" cy="20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59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pizza menu 5 v1 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99558703"/>
              </p:ext>
            </p:extLst>
          </p:nvPr>
        </p:nvGraphicFramePr>
        <p:xfrm>
          <a:off x="311700" y="2776413"/>
          <a:ext cx="8520600" cy="12088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Run file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a list </a:t>
                      </a:r>
                      <a:r>
                        <a:rPr lang="en-US" sz="1600"/>
                        <a:t>with index number, </a:t>
                      </a:r>
                      <a:r>
                        <a:rPr lang="en-US" sz="1600" dirty="0"/>
                        <a:t>pizzas and prices 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269E022-2122-4748-8C21-C2AF346F5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5372"/>
            <a:ext cx="4413871" cy="1196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77D4B0-1E4D-433A-B319-B9CEF969C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450" y="1113471"/>
            <a:ext cx="3052389" cy="163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60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229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68159-401B-49AF-B97D-DCDA1628C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7372"/>
            <a:ext cx="9144000" cy="273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6A1A-D8CF-438B-9EF0-0286C0A0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" y="2698594"/>
            <a:ext cx="4310027" cy="244490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pizza menu 5 v2 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87759426"/>
              </p:ext>
            </p:extLst>
          </p:nvPr>
        </p:nvGraphicFramePr>
        <p:xfrm>
          <a:off x="373578" y="3584019"/>
          <a:ext cx="8520600" cy="179823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Run file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a list with index number, pizzas and prices with price formatted to 2 decimal places and dollar sign. Menu starts at.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5209502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600A79C-C0E4-4C89-8A48-3BA27E1BF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1" y="1017726"/>
            <a:ext cx="3139644" cy="1663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0584B-EB8E-4463-8D09-9964D00C2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379" y="1935504"/>
            <a:ext cx="5840055" cy="14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50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229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v3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B40BF-0797-413A-AC02-451627EA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0746"/>
            <a:ext cx="9144000" cy="335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17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Component 5 pizza menu integrated into main program</a:t>
            </a:r>
            <a:endParaRPr sz="18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73578" y="3584019"/>
          <a:ext cx="8520600" cy="179823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Run file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a list with index number, pizzas and prices with price formatted to 2 decimal places and dollar sign. Menu starts at.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5209502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CBE7B25-23DD-425F-AD7B-F04FA25A8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5" y="1849425"/>
            <a:ext cx="4330458" cy="956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F1C219-06AF-41F1-BFA6-2E6028FD0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994" y="1356260"/>
            <a:ext cx="3717742" cy="18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9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36DE9-D339-494D-9B07-0CCB1C5B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19" y="1202786"/>
            <a:ext cx="6364162" cy="1720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B355C-7D7B-4286-84CF-4923583F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0" y="3080615"/>
            <a:ext cx="6274420" cy="2062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34103-5DF1-40B7-9DDF-24FC3503A770}"/>
              </a:ext>
            </a:extLst>
          </p:cNvPr>
          <p:cNvSpPr txBox="1"/>
          <p:nvPr/>
        </p:nvSpPr>
        <p:spPr>
          <a:xfrm>
            <a:off x="7880195" y="1665249"/>
            <a:ext cx="110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 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472F7-7F9C-4BB0-8E66-6137FAD8C59F}"/>
              </a:ext>
            </a:extLst>
          </p:cNvPr>
          <p:cNvSpPr txBox="1"/>
          <p:nvPr/>
        </p:nvSpPr>
        <p:spPr>
          <a:xfrm>
            <a:off x="7642302" y="3575824"/>
            <a:ext cx="141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 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75782266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49E5779-829B-4FB6-98FB-E00A8536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74283"/>
            <a:ext cx="4572000" cy="1967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23BBF-69A4-43FF-8ED0-076620F94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03989"/>
            <a:ext cx="4928839" cy="1277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05287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1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A9492-50BA-414A-9FEE-1A05B4BF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27" y="1253588"/>
            <a:ext cx="6519746" cy="23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83689412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stops.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1035033-68FD-427E-8195-8E6D8DD4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8" y="908550"/>
            <a:ext cx="2951890" cy="26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5271705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9BE8226-FD3C-4A8F-B918-3C140AED2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00" y="948522"/>
            <a:ext cx="251395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100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56D9ED20ED74DAB281BE645C877EF" ma:contentTypeVersion="7" ma:contentTypeDescription="Create a new document." ma:contentTypeScope="" ma:versionID="3ce587596921beed68851f6bb71df0e0">
  <xsd:schema xmlns:xsd="http://www.w3.org/2001/XMLSchema" xmlns:xs="http://www.w3.org/2001/XMLSchema" xmlns:p="http://schemas.microsoft.com/office/2006/metadata/properties" xmlns:ns3="08405550-cfb5-405e-abdb-5c942ce3f1d4" xmlns:ns4="a93a3bdd-4ea2-450d-8d91-f7fa84c98d54" targetNamespace="http://schemas.microsoft.com/office/2006/metadata/properties" ma:root="true" ma:fieldsID="50c2a25ec3c9fc41b352652803dca642" ns3:_="" ns4:_="">
    <xsd:import namespace="08405550-cfb5-405e-abdb-5c942ce3f1d4"/>
    <xsd:import namespace="a93a3bdd-4ea2-450d-8d91-f7fa84c98d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05550-cfb5-405e-abdb-5c942ce3f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a3bdd-4ea2-450d-8d91-f7fa84c98d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18F158-48AD-466C-9409-9DB6BE7202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3AB88D-80C8-4141-BFFC-90F69343E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05550-cfb5-405e-abdb-5c942ce3f1d4"/>
    <ds:schemaRef ds:uri="a93a3bdd-4ea2-450d-8d91-f7fa84c98d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5D9F7-136E-4F4E-8D5D-DDF7560F02DD}">
  <ds:schemaRefs>
    <ds:schemaRef ds:uri="a93a3bdd-4ea2-450d-8d91-f7fa84c98d54"/>
    <ds:schemaRef ds:uri="http://schemas.microsoft.com/office/2006/documentManagement/types"/>
    <ds:schemaRef ds:uri="08405550-cfb5-405e-abdb-5c942ce3f1d4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1070</Words>
  <Application>Microsoft Office PowerPoint</Application>
  <PresentationFormat>On-screen Show (16:9)</PresentationFormat>
  <Paragraphs>173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version 2 - Test Plan (and screenshot)</vt:lpstr>
      <vt:lpstr>Component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2 pickup information (Trello screenshot)</vt:lpstr>
      <vt:lpstr>Component 3 v1 - Test Plan (and screenshot)</vt:lpstr>
      <vt:lpstr>Component 2 pickup info v2 (Trello screenshot)</vt:lpstr>
      <vt:lpstr>Component 3 v2 - Test Plan (and screenshot)</vt:lpstr>
      <vt:lpstr>Component 2 pickup info v3 (Trello screenshot)</vt:lpstr>
      <vt:lpstr>Component 3 v3 - Test Plan (and screenshot)</vt:lpstr>
      <vt:lpstr>Component 2 pickup info v4 (Trello screenshot)</vt:lpstr>
      <vt:lpstr>Component 3 v4 - Test Plan (and screenshot)</vt:lpstr>
      <vt:lpstr>Component 4 pickup information (Trello screenshot)</vt:lpstr>
      <vt:lpstr>Component 4 v1 - Test Plan (and screenshot)</vt:lpstr>
      <vt:lpstr>Component 4 pickup infor version 2</vt:lpstr>
      <vt:lpstr>Component 4 v2 - Test Plan (and screenshot)</vt:lpstr>
      <vt:lpstr>Component 4 pickup infor version 2</vt:lpstr>
      <vt:lpstr>Component 4 v2 - Test Plan (and screenshot)</vt:lpstr>
      <vt:lpstr>Component 5 Pizza menu (Trello screenshot)</vt:lpstr>
      <vt:lpstr>Component pizza menu 5 v1 </vt:lpstr>
      <vt:lpstr>Component 5 Pizza menu (Trello screenshot)</vt:lpstr>
      <vt:lpstr>Component pizza menu 5 v2 </vt:lpstr>
      <vt:lpstr>Component 5 Pizza menu v3 (Trello screenshot)</vt:lpstr>
      <vt:lpstr>Component 5 pizza menu integrated into main program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Giancarlo Tavano</dc:creator>
  <cp:lastModifiedBy>Giancarlo Tavano</cp:lastModifiedBy>
  <cp:revision>21</cp:revision>
  <dcterms:modified xsi:type="dcterms:W3CDTF">2022-02-28T09:24:54Z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0x010100C0556D9ED20ED74DAB281BE645C877EF</vt:lpwstr>
  </property>
</Properties>
</file>