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5" r:id="rId31"/>
    <p:sldId id="288" r:id="rId32"/>
    <p:sldId id="290" r:id="rId33"/>
    <p:sldId id="289" r:id="rId34"/>
    <p:sldId id="292" r:id="rId35"/>
    <p:sldId id="291" r:id="rId36"/>
    <p:sldId id="261" r:id="rId37"/>
    <p:sldId id="26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5252C-D20B-48D1-87A5-42B70F651BC2}" v="1" dt="2022-02-28T09:23:15.58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1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16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35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1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8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03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1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5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DB2A1-4353-4436-AD2B-78CBF170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0" y="1175656"/>
            <a:ext cx="7453565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70554385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8E1A0-7E33-4B91-AF44-75198921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2" y="1017725"/>
            <a:ext cx="2217256" cy="17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D3A1-3AA1-4247-BF50-656F6CF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61" y="1137884"/>
            <a:ext cx="30293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D93E7-E1E6-42F6-B009-4E587C64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79"/>
            <a:ext cx="9144000" cy="35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0DB974-5DDD-40AB-AFAD-C57B771F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94" y="1017725"/>
            <a:ext cx="3717742" cy="18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D303E-062A-4E3B-B152-560664E9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84" y="1168264"/>
            <a:ext cx="235710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FD82-1217-45B8-A3B9-1CDD636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69"/>
            <a:ext cx="9144000" cy="2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v1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99558703"/>
              </p:ext>
            </p:extLst>
          </p:nvPr>
        </p:nvGraphicFramePr>
        <p:xfrm>
          <a:off x="311700" y="2776413"/>
          <a:ext cx="8520600" cy="12088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</a:t>
                      </a:r>
                      <a:r>
                        <a:rPr lang="en-US" sz="1600"/>
                        <a:t>with index number, </a:t>
                      </a:r>
                      <a:r>
                        <a:rPr lang="en-US" sz="1600" dirty="0"/>
                        <a:t>pizzas and prices 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69E022-2122-4748-8C21-C2AF346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372"/>
            <a:ext cx="4413871" cy="119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7D4B0-1E4D-433A-B319-B9CEF969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50" y="1113471"/>
            <a:ext cx="3052389" cy="16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68159-401B-49AF-B97D-DCDA162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372"/>
            <a:ext cx="9144000" cy="27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v2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7759426"/>
              </p:ext>
            </p:extLst>
          </p:nvPr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00A79C-C0E4-4C89-8A48-3BA27E1B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3139644" cy="166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0584B-EB8E-4463-8D09-9964D00C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79" y="1935504"/>
            <a:ext cx="5840055" cy="1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B40BF-0797-413A-AC02-451627EA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746"/>
            <a:ext cx="9144000" cy="33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Component 5 pizza menu integrated into main program</a:t>
            </a:r>
            <a:endParaRPr sz="18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BE7B25-23DD-425F-AD7B-F04FA25A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1849425"/>
            <a:ext cx="4330458" cy="95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1C219-06AF-41F1-BFA6-2E6028FD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4" y="1356260"/>
            <a:ext cx="3717742" cy="18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1070</Words>
  <Application>Microsoft Office PowerPoint</Application>
  <PresentationFormat>On-screen Show (16:9)</PresentationFormat>
  <Paragraphs>173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Component 4 pickup infor version 2</vt:lpstr>
      <vt:lpstr>Component 4 v2 - Test Plan (and screenshot)</vt:lpstr>
      <vt:lpstr>Component 4 pickup infor version 2</vt:lpstr>
      <vt:lpstr>Component 4 v2 - Test Plan (and screenshot)</vt:lpstr>
      <vt:lpstr>Component 5 Pizza menu (Trello screenshot)</vt:lpstr>
      <vt:lpstr>Component pizza menu 5 v1 </vt:lpstr>
      <vt:lpstr>Component 5 Pizza menu (Trello screenshot)</vt:lpstr>
      <vt:lpstr>Component pizza menu 5 v2 </vt:lpstr>
      <vt:lpstr>Component 5 Pizza menu v3 (Trello screenshot)</vt:lpstr>
      <vt:lpstr>Component 5 pizza menu integrated into main program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22</cp:revision>
  <dcterms:modified xsi:type="dcterms:W3CDTF">2022-02-28T09:25:27Z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