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72" r:id="rId19"/>
    <p:sldId id="273" r:id="rId20"/>
    <p:sldId id="274" r:id="rId21"/>
    <p:sldId id="277" r:id="rId22"/>
    <p:sldId id="276" r:id="rId23"/>
    <p:sldId id="278" r:id="rId24"/>
    <p:sldId id="279" r:id="rId25"/>
    <p:sldId id="280" r:id="rId26"/>
    <p:sldId id="261" r:id="rId27"/>
    <p:sldId id="26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3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4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38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2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67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9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51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79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information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D166-6DF8-465A-80C9-C0B20D98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85"/>
            <a:ext cx="9144000" cy="28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34982979"/>
              </p:ext>
            </p:extLst>
          </p:nvPr>
        </p:nvGraphicFramePr>
        <p:xfrm>
          <a:off x="367607" y="3443748"/>
          <a:ext cx="8520600" cy="154412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48A763-CEA6-410C-AD14-AB7D761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974199"/>
            <a:ext cx="4435224" cy="244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77D0-D349-4AD0-B41A-C305D73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15" y="1126612"/>
            <a:ext cx="363505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17F5F-19F4-463B-A427-F20899B7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265374"/>
            <a:ext cx="800169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46540485"/>
              </p:ext>
            </p:extLst>
          </p:nvPr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8FB849-FAA8-4B8D-AF5D-24378393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1175176"/>
            <a:ext cx="4008467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5B3F1-670D-449B-82DB-E2937853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6" y="2233255"/>
            <a:ext cx="29339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11879-2453-45DC-BC7E-FB06AFF1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170"/>
            <a:ext cx="9144000" cy="34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A6D41D-CB8C-4A19-B320-770D36A3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7" y="1049870"/>
            <a:ext cx="2849855" cy="239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D5348-DE94-45E8-B256-E21B64FB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91" y="1794443"/>
            <a:ext cx="291109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3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52EC-C5DA-4388-8277-3CB7E7C7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" y="1432473"/>
            <a:ext cx="9144000" cy="34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EA47617-2783-4EB2-8E63-5A2B64F6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9" y="914152"/>
            <a:ext cx="2404320" cy="252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8C0AC-2D7B-467B-A2A9-61661A18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16" y="1868552"/>
            <a:ext cx="382958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information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85AED-6114-4951-8A51-7225B8E0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5" y="1081072"/>
            <a:ext cx="8140223" cy="39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20605260"/>
              </p:ext>
            </p:extLst>
          </p:nvPr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Accepted blank and printed blank input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</a:t>
                      </a:r>
                      <a:r>
                        <a:rPr lang="en-US" sz="1600" dirty="0" err="1"/>
                        <a:t>agian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0D95066-18BC-4520-92F2-9D6BD5CA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66" y="960042"/>
            <a:ext cx="2043722" cy="2580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68B60-C1D9-4142-8B32-2ABED3F2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83" y="1052032"/>
            <a:ext cx="3804975" cy="16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a93a3bdd-4ea2-450d-8d91-f7fa84c98d54"/>
    <ds:schemaRef ds:uri="http://schemas.microsoft.com/office/2006/documentManagement/types"/>
    <ds:schemaRef ds:uri="08405550-cfb5-405e-abdb-5c942ce3f1d4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839</Words>
  <Application>Microsoft Office PowerPoint</Application>
  <PresentationFormat>On-screen Show (16:9)</PresentationFormat>
  <Paragraphs>123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pickup information (Trello screenshot)</vt:lpstr>
      <vt:lpstr>Component 3 v1 - Test Plan (and screenshot)</vt:lpstr>
      <vt:lpstr>Component 2 pickup info v2 (Trello screenshot)</vt:lpstr>
      <vt:lpstr>Component 3 v2 - Test Plan (and screenshot)</vt:lpstr>
      <vt:lpstr>Component 2 pickup info v3 (Trello screenshot)</vt:lpstr>
      <vt:lpstr>Component 3 v3 - Test Plan (and screenshot)</vt:lpstr>
      <vt:lpstr>Component 2 pickup info v4 (Trello screenshot)</vt:lpstr>
      <vt:lpstr>Component 3 v4 - Test Plan (and screenshot)</vt:lpstr>
      <vt:lpstr>Component 4 pickup information (Trello screenshot)</vt:lpstr>
      <vt:lpstr>Component 4 v1 -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</cp:lastModifiedBy>
  <cp:revision>18</cp:revision>
  <dcterms:modified xsi:type="dcterms:W3CDTF">2022-02-27T02:45:37Z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