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5" r:id="rId10"/>
    <p:sldId id="264" r:id="rId11"/>
    <p:sldId id="266" r:id="rId12"/>
    <p:sldId id="268" r:id="rId13"/>
    <p:sldId id="270" r:id="rId14"/>
    <p:sldId id="269" r:id="rId15"/>
    <p:sldId id="271" r:id="rId16"/>
    <p:sldId id="267" r:id="rId17"/>
    <p:sldId id="263" r:id="rId18"/>
    <p:sldId id="272" r:id="rId19"/>
    <p:sldId id="273" r:id="rId20"/>
    <p:sldId id="261" r:id="rId21"/>
    <p:sldId id="26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5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9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26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7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3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4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kfgjflkdjg/pizza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lBTRCwE9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https://github.com/jhkfgjflkdjg/pizzabot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4096703"/>
              </p:ext>
            </p:extLst>
          </p:nvPr>
        </p:nvGraphicFramePr>
        <p:xfrm>
          <a:off x="415778" y="352027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EB23A6-5C92-4F8D-9F29-395D3708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" y="1039414"/>
            <a:ext cx="3529567" cy="23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59666135"/>
              </p:ext>
            </p:extLst>
          </p:nvPr>
        </p:nvGraphicFramePr>
        <p:xfrm>
          <a:off x="415778" y="3278457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59B800-1388-4BAA-B012-6C94C214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1" y="1017725"/>
            <a:ext cx="2025590" cy="213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A4510-BB80-4336-A6E0-5395C6A0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21" y="1404904"/>
            <a:ext cx="3578696" cy="1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49953981"/>
              </p:ext>
            </p:extLst>
          </p:nvPr>
        </p:nvGraphicFramePr>
        <p:xfrm>
          <a:off x="623400" y="3124189"/>
          <a:ext cx="8520600" cy="23773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99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 error message the task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for </a:t>
                      </a:r>
                      <a:r>
                        <a:rPr lang="en-US" sz="1400"/>
                        <a:t>entry again.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07341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98BFDA-0CFE-4BE6-B53C-3202092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3" y="892192"/>
            <a:ext cx="2558417" cy="281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A9E3D-BEE1-4F26-8BF9-E7F07C9D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63" y="892192"/>
            <a:ext cx="2769071" cy="2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information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D166-6DF8-465A-80C9-C0B20D98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85"/>
            <a:ext cx="9144000" cy="28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34982979"/>
              </p:ext>
            </p:extLst>
          </p:nvPr>
        </p:nvGraphicFramePr>
        <p:xfrm>
          <a:off x="367607" y="3443748"/>
          <a:ext cx="8520600" cy="154412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48A763-CEA6-410C-AD14-AB7D761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3" y="974199"/>
            <a:ext cx="4435224" cy="244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677D0-D349-4AD0-B41A-C305D735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15" y="1126612"/>
            <a:ext cx="363505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17F5F-19F4-463B-A427-F20899B7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3" y="1265374"/>
            <a:ext cx="800169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46540485"/>
              </p:ext>
            </p:extLst>
          </p:nvPr>
        </p:nvGraphicFramePr>
        <p:xfrm>
          <a:off x="367607" y="3443748"/>
          <a:ext cx="8520600" cy="181844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“Sorry this cannot be blank” – goes back </a:t>
                      </a:r>
                      <a:r>
                        <a:rPr lang="en-US" sz="1800"/>
                        <a:t>to input.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8FB849-FAA8-4B8D-AF5D-2437839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" y="1175176"/>
            <a:ext cx="4008467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5B3F1-670D-449B-82DB-E2937853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6" y="2233255"/>
            <a:ext cx="29339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6A1A-D8CF-438B-9EF0-0286C0A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" y="2698594"/>
            <a:ext cx="4310027" cy="244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36DE9-D339-494D-9B07-0CCB1C5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919" y="1202786"/>
            <a:ext cx="6364162" cy="1720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B355C-7D7B-4286-84CF-4923583F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0" y="3080615"/>
            <a:ext cx="6274420" cy="2062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34103-5DF1-40B7-9DDF-24FC3503A770}"/>
              </a:ext>
            </a:extLst>
          </p:cNvPr>
          <p:cNvSpPr txBox="1"/>
          <p:nvPr/>
        </p:nvSpPr>
        <p:spPr>
          <a:xfrm>
            <a:off x="7880195" y="1665249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472F7-7F9C-4BB0-8E66-6137FAD8C59F}"/>
              </a:ext>
            </a:extLst>
          </p:cNvPr>
          <p:cNvSpPr txBox="1"/>
          <p:nvPr/>
        </p:nvSpPr>
        <p:spPr>
          <a:xfrm>
            <a:off x="7642302" y="3575824"/>
            <a:ext cx="14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75782266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49E5779-829B-4FB6-98FB-E00A853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74283"/>
            <a:ext cx="4572000" cy="196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3BBF-69A4-43FF-8ED0-076620F9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989"/>
            <a:ext cx="4928839" cy="1277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05287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 with random name from list of names – Runs correctly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A9492-50BA-414A-9FEE-1A05B4B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27" y="1253588"/>
            <a:ext cx="6519746" cy="23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83689412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stops.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035033-68FD-427E-8195-8E6D8DD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8" y="908550"/>
            <a:ext cx="2951890" cy="26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527170599"/>
              </p:ext>
            </p:extLst>
          </p:nvPr>
        </p:nvGraphicFramePr>
        <p:xfrm>
          <a:off x="415778" y="352027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BE8226-FD3C-4A8F-B918-3C140AED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0" y="948522"/>
            <a:ext cx="251395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10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56D9ED20ED74DAB281BE645C877EF" ma:contentTypeVersion="7" ma:contentTypeDescription="Create a new document." ma:contentTypeScope="" ma:versionID="3ce587596921beed68851f6bb71df0e0">
  <xsd:schema xmlns:xsd="http://www.w3.org/2001/XMLSchema" xmlns:xs="http://www.w3.org/2001/XMLSchema" xmlns:p="http://schemas.microsoft.com/office/2006/metadata/properties" xmlns:ns3="08405550-cfb5-405e-abdb-5c942ce3f1d4" xmlns:ns4="a93a3bdd-4ea2-450d-8d91-f7fa84c98d54" targetNamespace="http://schemas.microsoft.com/office/2006/metadata/properties" ma:root="true" ma:fieldsID="50c2a25ec3c9fc41b352652803dca642" ns3:_="" ns4:_="">
    <xsd:import namespace="08405550-cfb5-405e-abdb-5c942ce3f1d4"/>
    <xsd:import namespace="a93a3bdd-4ea2-450d-8d91-f7fa84c98d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05550-cfb5-405e-abdb-5c942ce3f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a3bdd-4ea2-450d-8d91-f7fa84c98d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AB88D-80C8-4141-BFFC-90F69343E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05550-cfb5-405e-abdb-5c942ce3f1d4"/>
    <ds:schemaRef ds:uri="a93a3bdd-4ea2-450d-8d91-f7fa84c98d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8F158-48AD-466C-9409-9DB6BE7202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5D9F7-136E-4F4E-8D5D-DDF7560F02DD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a93a3bdd-4ea2-450d-8d91-f7fa84c98d54"/>
    <ds:schemaRef ds:uri="08405550-cfb5-405e-abdb-5c942ce3f1d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675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version 2 - Test Plan (and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2 pickup information (Trello screenshot)</vt:lpstr>
      <vt:lpstr>Component 3 v1 - Test Plan (and screenshot)</vt:lpstr>
      <vt:lpstr>Component 2 pickup info v2 (Trello screenshot)</vt:lpstr>
      <vt:lpstr>Component 3 v2 -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Giancarlo Tavano</dc:creator>
  <cp:lastModifiedBy>Giancarlo Tavano Alonso</cp:lastModifiedBy>
  <cp:revision>13</cp:revision>
  <dcterms:modified xsi:type="dcterms:W3CDTF">2022-02-23T01:55:13Z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0x010100C0556D9ED20ED74DAB281BE645C877EF</vt:lpwstr>
  </property>
</Properties>
</file>