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30193-4587-4C0D-A0AF-2B68A9D28810}" v="2" dt="2022-02-09T23:22:10.701"/>
    <p1510:client id="{AC2D6DDC-A935-4592-B4A2-DE86A1141A52}" v="3" dt="2022-02-09T23:17:41.770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carlo Tavano" userId="b95c5ce31b4f8ae6" providerId="LiveId" clId="{26230193-4587-4C0D-A0AF-2B68A9D28810}"/>
    <pc:docChg chg="modSld">
      <pc:chgData name="Giancarlo Tavano" userId="b95c5ce31b4f8ae6" providerId="LiveId" clId="{26230193-4587-4C0D-A0AF-2B68A9D28810}" dt="2022-02-09T23:24:21.669" v="7" actId="14100"/>
      <pc:docMkLst>
        <pc:docMk/>
      </pc:docMkLst>
      <pc:sldChg chg="modSp mod">
        <pc:chgData name="Giancarlo Tavano" userId="b95c5ce31b4f8ae6" providerId="LiveId" clId="{26230193-4587-4C0D-A0AF-2B68A9D28810}" dt="2022-02-09T23:22:16.571" v="5" actId="20577"/>
        <pc:sldMkLst>
          <pc:docMk/>
          <pc:sldMk cId="0" sldId="256"/>
        </pc:sldMkLst>
        <pc:spChg chg="mod">
          <ac:chgData name="Giancarlo Tavano" userId="b95c5ce31b4f8ae6" providerId="LiveId" clId="{26230193-4587-4C0D-A0AF-2B68A9D28810}" dt="2022-02-09T23:22:16.571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Giancarlo Tavano" userId="b95c5ce31b4f8ae6" providerId="LiveId" clId="{26230193-4587-4C0D-A0AF-2B68A9D28810}" dt="2022-02-09T23:24:21.669" v="7" actId="14100"/>
        <pc:sldMkLst>
          <pc:docMk/>
          <pc:sldMk cId="0" sldId="258"/>
        </pc:sldMkLst>
        <pc:picChg chg="add mod">
          <ac:chgData name="Giancarlo Tavano" userId="b95c5ce31b4f8ae6" providerId="LiveId" clId="{26230193-4587-4C0D-A0AF-2B68A9D28810}" dt="2022-02-09T23:24:21.669" v="7" actId="14100"/>
          <ac:picMkLst>
            <pc:docMk/>
            <pc:sldMk cId="0" sldId="258"/>
            <ac:picMk id="3" creationId="{D11C6A1A-D8CF-438B-9EF0-0286C0A09C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08405550-cfb5-405e-abdb-5c942ce3f1d4"/>
    <ds:schemaRef ds:uri="http://www.w3.org/XML/1998/namespace"/>
    <ds:schemaRef ds:uri="http://schemas.openxmlformats.org/package/2006/metadata/core-properties"/>
    <ds:schemaRef ds:uri="a93a3bdd-4ea2-450d-8d91-f7fa84c98d5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</cp:lastModifiedBy>
  <cp:revision>6</cp:revision>
  <dcterms:modified xsi:type="dcterms:W3CDTF">2022-02-09T23:24:31Z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