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9" r:id="rId2"/>
    <p:sldId id="260" r:id="rId3"/>
    <p:sldId id="267" r:id="rId4"/>
    <p:sldId id="268" r:id="rId5"/>
    <p:sldId id="269" r:id="rId6"/>
    <p:sldId id="270" r:id="rId7"/>
    <p:sldId id="258" r:id="rId8"/>
    <p:sldId id="265" r:id="rId9"/>
    <p:sldId id="266" r:id="rId10"/>
    <p:sldId id="272" r:id="rId11"/>
    <p:sldId id="261" r:id="rId12"/>
    <p:sldId id="271" r:id="rId13"/>
    <p:sldId id="273" r:id="rId14"/>
    <p:sldId id="279" r:id="rId15"/>
    <p:sldId id="262" r:id="rId16"/>
    <p:sldId id="275" r:id="rId17"/>
    <p:sldId id="276" r:id="rId18"/>
    <p:sldId id="277" r:id="rId19"/>
    <p:sldId id="2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A3B7BB7-CD97-4317-91DE-F5AC9952BAB5}">
          <p14:sldIdLst>
            <p14:sldId id="259"/>
          </p14:sldIdLst>
        </p14:section>
        <p14:section name="제목 없는 구역" id="{9F6F1172-FC1A-49F4-92EA-11DA6970A35F}">
          <p14:sldIdLst>
            <p14:sldId id="260"/>
            <p14:sldId id="267"/>
            <p14:sldId id="268"/>
            <p14:sldId id="269"/>
            <p14:sldId id="270"/>
            <p14:sldId id="258"/>
            <p14:sldId id="265"/>
            <p14:sldId id="266"/>
            <p14:sldId id="272"/>
            <p14:sldId id="261"/>
            <p14:sldId id="271"/>
            <p14:sldId id="273"/>
            <p14:sldId id="279"/>
            <p14:sldId id="262"/>
            <p14:sldId id="275"/>
            <p14:sldId id="276"/>
            <p14:sldId id="277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6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CDDAC-FD02-45BD-8952-6DE3CD062681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90B42-8DB1-45AE-8E83-16E06CB88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576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solidFill>
            <a:schemeClr val="tx2">
              <a:lumMod val="25000"/>
              <a:lumOff val="75000"/>
            </a:schemeClr>
          </a:solidFill>
          <a:ln>
            <a:solidFill>
              <a:schemeClr val="bg1"/>
            </a:solidFill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1C4D-A05C-44A0-9030-60F2CB405847}" type="datetime1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9C77-CCC1-441C-A6E3-20FA2D5EF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690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5FA6C-22D0-4A6B-826A-8CB84771745C}" type="datetime1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9C77-CCC1-441C-A6E3-20FA2D5EF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867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B2AD-E998-4F06-B0BC-DEA30A9056C4}" type="datetime1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9C77-CCC1-441C-A6E3-20FA2D5EF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681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8A78-AF48-4714-8AFC-EF2CBFE3A200}" type="datetime1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9C77-CCC1-441C-A6E3-20FA2D5EF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226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2051-1B41-499C-A1A6-6707EEB24F07}" type="datetime1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9C77-CCC1-441C-A6E3-20FA2D5EF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319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BA99-9D74-4A5C-B050-3EF72BBD8C99}" type="datetime1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9C77-CCC1-441C-A6E3-20FA2D5EF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298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bg2">
              <a:lumMod val="25000"/>
              <a:lumOff val="75000"/>
            </a:schemeClr>
          </a:solidFill>
          <a:ln>
            <a:solidFill>
              <a:schemeClr val="tx1"/>
            </a:solidFill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A002-17EE-4937-8A16-D41BD9AF52B2}" type="datetime1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9C77-CCC1-441C-A6E3-20FA2D5EF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916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226B3-447A-4A1C-A45C-A63FAE6089A8}" type="datetime1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9C77-CCC1-441C-A6E3-20FA2D5EF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169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234D-5C02-4E67-8AD4-A2D3224BF736}" type="datetime1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9C77-CCC1-441C-A6E3-20FA2D5EF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746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E93E-9376-4E6E-B925-DAD9BC1D9C43}" type="datetime1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9C77-CCC1-441C-A6E3-20FA2D5EF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446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D653-E991-4BD6-9BB7-ECDB17F89233}" type="datetime1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9C77-CCC1-441C-A6E3-20FA2D5EF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153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239B-FDC7-4C9D-B1AE-54F049B82459}" type="datetime1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9C77-CCC1-441C-A6E3-20FA2D5EF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791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5C61-9F18-4196-8CDC-3B0D36B165B0}" type="datetime1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9C77-CCC1-441C-A6E3-20FA2D5EF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42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70A7A87-AC0A-4433-82BE-4185D80143F1}" type="datetime1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F3719C77-CCC1-441C-A6E3-20FA2D5EF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902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AE1E8B1-079C-4FAD-A148-5AF90177599A}" type="datetime1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F3719C77-CCC1-441C-A6E3-20FA2D5EF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6155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%EC%BD%98%EC%9B%A8%EC%9D%B4%EC%9D%98%20%EC%83%9D%EB%AA%85%20%EA%B2%8C%EC%9E%84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콘웨이의</a:t>
            </a:r>
            <a:r>
              <a:rPr lang="ko-KR" altLang="en-US" dirty="0" smtClean="0"/>
              <a:t> 생명 게임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정보통신학과 </a:t>
            </a:r>
            <a:r>
              <a:rPr lang="en-US" altLang="ko-KR" dirty="0" smtClean="0"/>
              <a:t>201355014 </a:t>
            </a:r>
            <a:r>
              <a:rPr lang="ko-KR" altLang="en-US" dirty="0" smtClean="0"/>
              <a:t>김진환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9C77-CCC1-441C-A6E3-20FA2D5EF67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75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 구현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2754790"/>
            <a:ext cx="5867400" cy="31718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6" y="2471104"/>
            <a:ext cx="4548187" cy="3739196"/>
          </a:xfrm>
          <a:prstGeom prst="rect">
            <a:avLst/>
          </a:prstGeom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9C77-CCC1-441C-A6E3-20FA2D5EF67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35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 구현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68" y="2178844"/>
            <a:ext cx="6597305" cy="4464843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9C77-CCC1-441C-A6E3-20FA2D5EF67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96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 구현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32" y="2296264"/>
            <a:ext cx="5291137" cy="368839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986087"/>
            <a:ext cx="5562538" cy="2474858"/>
          </a:xfrm>
          <a:prstGeom prst="rect">
            <a:avLst/>
          </a:prstGeom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9C77-CCC1-441C-A6E3-20FA2D5EF67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34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 구현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32" y="2296264"/>
            <a:ext cx="5291137" cy="368839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986087"/>
            <a:ext cx="5562538" cy="2474858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9C77-CCC1-441C-A6E3-20FA2D5EF67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49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셀 크기 조절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18" y="2243137"/>
            <a:ext cx="6448425" cy="42576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150" y="2693194"/>
            <a:ext cx="2695575" cy="285750"/>
          </a:xfrm>
          <a:prstGeom prst="rect">
            <a:avLst/>
          </a:prstGeom>
        </p:spPr>
      </p:pic>
      <p:sp>
        <p:nvSpPr>
          <p:cNvPr id="7" name="부제목 4"/>
          <p:cNvSpPr txBox="1">
            <a:spLocks/>
          </p:cNvSpPr>
          <p:nvPr/>
        </p:nvSpPr>
        <p:spPr>
          <a:xfrm>
            <a:off x="7355305" y="3155153"/>
            <a:ext cx="5306996" cy="72151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셀의 크기를 셀 클래스 변수를 통해서 제어한다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9C77-CCC1-441C-A6E3-20FA2D5EF67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31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성능개선 및 특징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325" y="2205035"/>
            <a:ext cx="5143500" cy="600075"/>
          </a:xfrm>
          <a:prstGeom prst="rect">
            <a:avLst/>
          </a:prstGeom>
        </p:spPr>
      </p:pic>
      <p:sp>
        <p:nvSpPr>
          <p:cNvPr id="9" name="부제목 4"/>
          <p:cNvSpPr txBox="1">
            <a:spLocks/>
          </p:cNvSpPr>
          <p:nvPr/>
        </p:nvSpPr>
        <p:spPr>
          <a:xfrm>
            <a:off x="5990848" y="2205035"/>
            <a:ext cx="5306996" cy="72151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성능 향상을 위해 리스트에서 </a:t>
            </a:r>
            <a:r>
              <a:rPr lang="ko-KR" altLang="en-US" dirty="0" err="1" smtClean="0">
                <a:solidFill>
                  <a:schemeClr val="bg1"/>
                </a:solidFill>
              </a:rPr>
              <a:t>딕셔너리로</a:t>
            </a:r>
            <a:r>
              <a:rPr lang="ko-KR" altLang="en-US" dirty="0" smtClean="0">
                <a:solidFill>
                  <a:schemeClr val="bg1"/>
                </a:solidFill>
              </a:rPr>
              <a:t> 변경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378" y="3158725"/>
            <a:ext cx="2257425" cy="257175"/>
          </a:xfrm>
          <a:prstGeom prst="rect">
            <a:avLst/>
          </a:prstGeom>
        </p:spPr>
      </p:pic>
      <p:sp>
        <p:nvSpPr>
          <p:cNvPr id="12" name="부제목 4"/>
          <p:cNvSpPr txBox="1">
            <a:spLocks/>
          </p:cNvSpPr>
          <p:nvPr/>
        </p:nvSpPr>
        <p:spPr>
          <a:xfrm>
            <a:off x="4844435" y="2876547"/>
            <a:ext cx="5306996" cy="58529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342900" indent="-3429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err="1" smtClean="0">
                <a:solidFill>
                  <a:schemeClr val="bg1"/>
                </a:solidFill>
              </a:rPr>
              <a:t>딕셔너리를</a:t>
            </a:r>
            <a:r>
              <a:rPr lang="ko-KR" altLang="en-US" dirty="0" smtClean="0">
                <a:solidFill>
                  <a:schemeClr val="bg1"/>
                </a:solidFill>
              </a:rPr>
              <a:t> 한 개만 사용하기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위한 </a:t>
            </a:r>
            <a:r>
              <a:rPr lang="en-US" altLang="ko-KR" dirty="0" err="1" smtClean="0">
                <a:solidFill>
                  <a:schemeClr val="bg1"/>
                </a:solidFill>
              </a:rPr>
              <a:t>boolean</a:t>
            </a:r>
            <a:r>
              <a:rPr lang="ko-KR" altLang="en-US" dirty="0" smtClean="0">
                <a:solidFill>
                  <a:schemeClr val="bg1"/>
                </a:solidFill>
              </a:rPr>
              <a:t>타입의 </a:t>
            </a:r>
            <a:r>
              <a:rPr lang="en-US" altLang="ko-KR" dirty="0" smtClean="0">
                <a:solidFill>
                  <a:schemeClr val="bg1"/>
                </a:solidFill>
              </a:rPr>
              <a:t>next</a:t>
            </a:r>
            <a:r>
              <a:rPr lang="ko-KR" altLang="en-US" dirty="0" smtClean="0">
                <a:solidFill>
                  <a:schemeClr val="bg1"/>
                </a:solidFill>
              </a:rPr>
              <a:t>변수 사용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rcRect r="46167"/>
          <a:stretch/>
        </p:blipFill>
        <p:spPr>
          <a:xfrm>
            <a:off x="4844435" y="3592507"/>
            <a:ext cx="5414824" cy="282001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35" y="3490912"/>
            <a:ext cx="4762500" cy="3057525"/>
          </a:xfrm>
          <a:prstGeom prst="rect">
            <a:avLst/>
          </a:prstGeom>
        </p:spPr>
      </p:pic>
      <p:sp>
        <p:nvSpPr>
          <p:cNvPr id="15" name="부제목 4"/>
          <p:cNvSpPr txBox="1">
            <a:spLocks/>
          </p:cNvSpPr>
          <p:nvPr/>
        </p:nvSpPr>
        <p:spPr>
          <a:xfrm>
            <a:off x="5151616" y="6513025"/>
            <a:ext cx="5306996" cy="34497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속도 개선을 위한 </a:t>
            </a:r>
            <a:r>
              <a:rPr lang="ko-KR" altLang="en-US" dirty="0" err="1" smtClean="0">
                <a:solidFill>
                  <a:schemeClr val="bg1"/>
                </a:solidFill>
              </a:rPr>
              <a:t>필요없는</a:t>
            </a:r>
            <a:r>
              <a:rPr lang="ko-KR" altLang="en-US" dirty="0" smtClean="0">
                <a:solidFill>
                  <a:schemeClr val="bg1"/>
                </a:solidFill>
              </a:rPr>
              <a:t> 셀 삭제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9C77-CCC1-441C-A6E3-20FA2D5EF67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23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성능개선 및 특징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12" y="1972219"/>
            <a:ext cx="4533525" cy="1999875"/>
          </a:xfrm>
          <a:prstGeom prst="rect">
            <a:avLst/>
          </a:prstGeom>
        </p:spPr>
      </p:pic>
      <p:sp>
        <p:nvSpPr>
          <p:cNvPr id="5" name="부제목 4"/>
          <p:cNvSpPr txBox="1">
            <a:spLocks/>
          </p:cNvSpPr>
          <p:nvPr/>
        </p:nvSpPr>
        <p:spPr>
          <a:xfrm>
            <a:off x="5705098" y="2162173"/>
            <a:ext cx="5306996" cy="72151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성능 향상을 위해 그리기를 사각형 </a:t>
            </a:r>
            <a:r>
              <a:rPr lang="en-US" altLang="ko-KR" dirty="0" smtClean="0">
                <a:solidFill>
                  <a:schemeClr val="bg1"/>
                </a:solidFill>
              </a:rPr>
              <a:t>-&gt; </a:t>
            </a:r>
            <a:r>
              <a:rPr lang="ko-KR" altLang="en-US" dirty="0" smtClean="0">
                <a:solidFill>
                  <a:schemeClr val="bg1"/>
                </a:solidFill>
              </a:rPr>
              <a:t>펜으로 변경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73" y="4055277"/>
            <a:ext cx="4238625" cy="7715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911" y="5124458"/>
            <a:ext cx="10782300" cy="790575"/>
          </a:xfrm>
          <a:prstGeom prst="rect">
            <a:avLst/>
          </a:prstGeom>
        </p:spPr>
      </p:pic>
      <p:sp>
        <p:nvSpPr>
          <p:cNvPr id="9" name="부제목 4"/>
          <p:cNvSpPr txBox="1">
            <a:spLocks/>
          </p:cNvSpPr>
          <p:nvPr/>
        </p:nvSpPr>
        <p:spPr>
          <a:xfrm>
            <a:off x="5390777" y="3983838"/>
            <a:ext cx="5796340" cy="72151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mtClean="0">
                <a:solidFill>
                  <a:schemeClr val="bg1"/>
                </a:solidFill>
              </a:rPr>
              <a:t>사용자가 편리하게 작업할 수 있게 만드는 제어 변수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부제목 4"/>
          <p:cNvSpPr txBox="1">
            <a:spLocks/>
          </p:cNvSpPr>
          <p:nvPr/>
        </p:nvSpPr>
        <p:spPr>
          <a:xfrm>
            <a:off x="928313" y="5849945"/>
            <a:ext cx="5796340" cy="72151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사용자의 마우스 위치를 찍어주는 작업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9C77-CCC1-441C-A6E3-20FA2D5EF67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90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오류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44313"/>
          <a:stretch/>
        </p:blipFill>
        <p:spPr>
          <a:xfrm>
            <a:off x="810000" y="4525961"/>
            <a:ext cx="4826794" cy="1657350"/>
          </a:xfrm>
          <a:prstGeom prst="rect">
            <a:avLst/>
          </a:prstGeom>
        </p:spPr>
      </p:pic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0000" y="2100658"/>
            <a:ext cx="8791575" cy="1847850"/>
          </a:xfrm>
          <a:prstGeom prst="rect">
            <a:avLst/>
          </a:prstGeom>
        </p:spPr>
      </p:pic>
      <p:sp>
        <p:nvSpPr>
          <p:cNvPr id="6" name="부제목 4"/>
          <p:cNvSpPr txBox="1">
            <a:spLocks/>
          </p:cNvSpPr>
          <p:nvPr/>
        </p:nvSpPr>
        <p:spPr>
          <a:xfrm>
            <a:off x="1021179" y="3948508"/>
            <a:ext cx="7451308" cy="72151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오래된 세포 색 변경 시 </a:t>
            </a:r>
            <a:r>
              <a:rPr lang="en-US" altLang="ko-KR" dirty="0" smtClean="0">
                <a:solidFill>
                  <a:schemeClr val="bg1"/>
                </a:solidFill>
              </a:rPr>
              <a:t>0</a:t>
            </a:r>
            <a:r>
              <a:rPr lang="ko-KR" altLang="en-US" dirty="0" smtClean="0">
                <a:solidFill>
                  <a:schemeClr val="bg1"/>
                </a:solidFill>
              </a:rPr>
              <a:t>이하로 갈 경우를 위해서 오류 처리 변경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83468" y="6211669"/>
            <a:ext cx="85820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각 상하좌우 부분에 글라이더가 진행하다 </a:t>
            </a:r>
            <a:r>
              <a:rPr lang="ko-KR" altLang="en-US" smtClean="0">
                <a:solidFill>
                  <a:schemeClr val="bg1"/>
                </a:solidFill>
              </a:rPr>
              <a:t>멈추는 것을 방지하기 위한 코드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9C77-CCC1-441C-A6E3-20FA2D5EF67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81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오류 처리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61962" y="5897344"/>
            <a:ext cx="105179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그냥 </a:t>
            </a:r>
            <a:r>
              <a:rPr lang="ko-KR" altLang="en-US" dirty="0" err="1" smtClean="0">
                <a:solidFill>
                  <a:schemeClr val="bg1"/>
                </a:solidFill>
              </a:rPr>
              <a:t>딕셔너리를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foreach</a:t>
            </a:r>
            <a:r>
              <a:rPr lang="ko-KR" altLang="en-US" dirty="0" smtClean="0">
                <a:solidFill>
                  <a:schemeClr val="bg1"/>
                </a:solidFill>
              </a:rPr>
              <a:t>로 접근해서 세포 삭제 시에는 </a:t>
            </a:r>
            <a:r>
              <a:rPr lang="ko-KR" altLang="en-US" dirty="0" err="1" smtClean="0">
                <a:solidFill>
                  <a:schemeClr val="bg1"/>
                </a:solidFill>
              </a:rPr>
              <a:t>딕셔너리</a:t>
            </a:r>
            <a:r>
              <a:rPr lang="ko-KR" altLang="en-US" dirty="0" smtClean="0">
                <a:solidFill>
                  <a:schemeClr val="bg1"/>
                </a:solidFill>
              </a:rPr>
              <a:t> 특성상 기준점이 사라져서 에러 발생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따라서 </a:t>
            </a:r>
            <a:r>
              <a:rPr lang="ko-KR" altLang="en-US" dirty="0" err="1" smtClean="0">
                <a:solidFill>
                  <a:schemeClr val="bg1"/>
                </a:solidFill>
              </a:rPr>
              <a:t>키리스트를</a:t>
            </a:r>
            <a:r>
              <a:rPr lang="ko-KR" altLang="en-US" dirty="0" smtClean="0">
                <a:solidFill>
                  <a:schemeClr val="bg1"/>
                </a:solidFill>
              </a:rPr>
              <a:t> 리스트로 변경해서 </a:t>
            </a:r>
            <a:r>
              <a:rPr lang="en-US" altLang="ko-KR" dirty="0" err="1" smtClean="0">
                <a:solidFill>
                  <a:schemeClr val="bg1"/>
                </a:solidFill>
              </a:rPr>
              <a:t>foreach</a:t>
            </a:r>
            <a:r>
              <a:rPr lang="ko-KR" altLang="en-US" dirty="0" smtClean="0">
                <a:solidFill>
                  <a:schemeClr val="bg1"/>
                </a:solidFill>
              </a:rPr>
              <a:t>문으로 접근해 </a:t>
            </a:r>
            <a:r>
              <a:rPr lang="ko-KR" altLang="en-US" dirty="0" err="1" smtClean="0">
                <a:solidFill>
                  <a:schemeClr val="bg1"/>
                </a:solidFill>
              </a:rPr>
              <a:t>세포삭제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1" y="2545896"/>
            <a:ext cx="11687175" cy="3190875"/>
          </a:xfrm>
          <a:prstGeom prst="rect">
            <a:avLst/>
          </a:prstGeom>
        </p:spPr>
      </p:pic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9C77-CCC1-441C-A6E3-20FA2D5EF67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56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공유 및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리스트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135" y="2163804"/>
            <a:ext cx="4995863" cy="394410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" y="2323952"/>
            <a:ext cx="5592167" cy="3648223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9C77-CCC1-441C-A6E3-20FA2D5EF67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87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셀 그리기 모드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481" y="2664619"/>
            <a:ext cx="5991225" cy="32099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632" y="3017043"/>
            <a:ext cx="5429250" cy="1895475"/>
          </a:xfrm>
          <a:prstGeom prst="rect">
            <a:avLst/>
          </a:prstGeom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9C77-CCC1-441C-A6E3-20FA2D5EF67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17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셀 그리기 모드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2135979"/>
            <a:ext cx="6008266" cy="448151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151" y="2608659"/>
            <a:ext cx="5124450" cy="1057275"/>
          </a:xfrm>
          <a:prstGeom prst="rect">
            <a:avLst/>
          </a:prstGeom>
        </p:spPr>
      </p:pic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9C77-CCC1-441C-A6E3-20FA2D5EF67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76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출력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2257426"/>
            <a:ext cx="11225214" cy="4559948"/>
          </a:xfrm>
          <a:prstGeom prst="rect">
            <a:avLst/>
          </a:prstGeom>
        </p:spPr>
      </p:pic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9C77-CCC1-441C-A6E3-20FA2D5EF67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18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출력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2" y="2562225"/>
            <a:ext cx="7648575" cy="299085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9C77-CCC1-441C-A6E3-20FA2D5EF67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01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출력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2257426"/>
            <a:ext cx="11225214" cy="4559948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9C77-CCC1-441C-A6E3-20FA2D5EF67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78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</a:t>
            </a:r>
            <a:r>
              <a:rPr lang="ko-KR" altLang="en-US" dirty="0"/>
              <a:t>코드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1405"/>
          <a:stretch/>
        </p:blipFill>
        <p:spPr>
          <a:xfrm>
            <a:off x="1579646" y="2363989"/>
            <a:ext cx="9157409" cy="3909811"/>
          </a:xfrm>
          <a:prstGeom prst="rect">
            <a:avLst/>
          </a:prstGeom>
        </p:spPr>
      </p:pic>
      <p:sp>
        <p:nvSpPr>
          <p:cNvPr id="6" name="부제목 4"/>
          <p:cNvSpPr txBox="1">
            <a:spLocks/>
          </p:cNvSpPr>
          <p:nvPr/>
        </p:nvSpPr>
        <p:spPr>
          <a:xfrm>
            <a:off x="872350" y="6423026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342900" indent="-3429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ko-KR" altLang="en-US" dirty="0" err="1" smtClean="0">
                <a:solidFill>
                  <a:schemeClr val="bg1"/>
                </a:solidFill>
              </a:rPr>
              <a:t>나무위키의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콘웨이의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생명게임</a:t>
            </a:r>
            <a:r>
              <a:rPr lang="ko-KR" altLang="en-US" dirty="0" smtClean="0">
                <a:solidFill>
                  <a:schemeClr val="bg1"/>
                </a:solidFill>
              </a:rPr>
              <a:t> 문서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>
                <a:solidFill>
                  <a:schemeClr val="bg1"/>
                </a:solidFill>
                <a:hlinkClick r:id="rId3"/>
              </a:rPr>
              <a:t>https://namu.wiki/w/%EC%BD%98%EC%9B%A8%EC%9D%B4%EC%9D%98%20%EC%83%9D%EB%AA%85%20%EA%B2%8C%EC%9E%84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9C77-CCC1-441C-A6E3-20FA2D5EF67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77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</a:t>
            </a:r>
            <a:r>
              <a:rPr lang="ko-KR" altLang="en-US" dirty="0"/>
              <a:t>코드</a:t>
            </a:r>
          </a:p>
        </p:txBody>
      </p:sp>
      <p:pic>
        <p:nvPicPr>
          <p:cNvPr id="7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306" y="2279315"/>
            <a:ext cx="3928475" cy="363696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636" y="2054685"/>
            <a:ext cx="4324350" cy="4086225"/>
          </a:xfrm>
          <a:prstGeom prst="rect">
            <a:avLst/>
          </a:prstGeom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9C77-CCC1-441C-A6E3-20FA2D5EF67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</a:t>
            </a:r>
            <a:r>
              <a:rPr lang="ko-KR" altLang="en-US" dirty="0"/>
              <a:t>코드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2345727"/>
            <a:ext cx="9141619" cy="4245572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9C77-CCC1-441C-A6E3-20FA2D5EF67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4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39</TotalTime>
  <Words>177</Words>
  <Application>Microsoft Office PowerPoint</Application>
  <PresentationFormat>와이드스크린</PresentationFormat>
  <Paragraphs>52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Century Gothic</vt:lpstr>
      <vt:lpstr>Wingdings 2</vt:lpstr>
      <vt:lpstr>명언</vt:lpstr>
      <vt:lpstr>콘웨이의 생명 게임</vt:lpstr>
      <vt:lpstr>셀 그리기 모드</vt:lpstr>
      <vt:lpstr>셀 그리기 모드</vt:lpstr>
      <vt:lpstr>화면 출력</vt:lpstr>
      <vt:lpstr>화면 출력</vt:lpstr>
      <vt:lpstr>화면 출력</vt:lpstr>
      <vt:lpstr>메인 로직 코드</vt:lpstr>
      <vt:lpstr>메인 로직 코드</vt:lpstr>
      <vt:lpstr>메인 로직 코드</vt:lpstr>
      <vt:lpstr>저장 구현</vt:lpstr>
      <vt:lpstr>저장 구현</vt:lpstr>
      <vt:lpstr>저장 구현</vt:lpstr>
      <vt:lpstr>저장 구현</vt:lpstr>
      <vt:lpstr>셀 크기 조절</vt:lpstr>
      <vt:lpstr>성능개선 및 특징</vt:lpstr>
      <vt:lpstr>성능개선 및 특징</vt:lpstr>
      <vt:lpstr>오류 처리</vt:lpstr>
      <vt:lpstr>오류 처리</vt:lpstr>
      <vt:lpstr>공유 및 커밋 리스트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콘웨이의 생명 게임</dc:title>
  <dc:creator>Windows 사용자</dc:creator>
  <cp:lastModifiedBy>Windows 사용자</cp:lastModifiedBy>
  <cp:revision>6</cp:revision>
  <dcterms:created xsi:type="dcterms:W3CDTF">2017-12-14T04:27:36Z</dcterms:created>
  <dcterms:modified xsi:type="dcterms:W3CDTF">2017-12-14T05:07:14Z</dcterms:modified>
</cp:coreProperties>
</file>