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98" r:id="rId3"/>
    <p:sldId id="409" r:id="rId4"/>
    <p:sldId id="413" r:id="rId5"/>
    <p:sldId id="404" r:id="rId6"/>
    <p:sldId id="412" r:id="rId7"/>
    <p:sldId id="406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102" d="100"/>
          <a:sy n="102" d="100"/>
        </p:scale>
        <p:origin x="1253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2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2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1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1_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2022-05-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Group 150">
            <a:extLst>
              <a:ext uri="{FF2B5EF4-FFF2-40B4-BE49-F238E27FC236}">
                <a16:creationId xmlns:a16="http://schemas.microsoft.com/office/drawing/2014/main" id="{F30504A7-CAB8-0162-DA3F-73F1F81E6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36948"/>
              </p:ext>
            </p:extLst>
          </p:nvPr>
        </p:nvGraphicFramePr>
        <p:xfrm>
          <a:off x="3220571" y="3515616"/>
          <a:ext cx="2702856" cy="1196975"/>
        </p:xfrm>
        <a:graphic>
          <a:graphicData uri="http://schemas.openxmlformats.org/drawingml/2006/table">
            <a:tbl>
              <a:tblPr/>
              <a:tblGrid>
                <a:gridCol w="28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프로젝트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 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주말오후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문서의 버전정보를 확인할 수 있는 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F8E3F-B42A-69AF-2429-1903CBE01893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52888"/>
              </p:ext>
            </p:extLst>
          </p:nvPr>
        </p:nvGraphicFramePr>
        <p:xfrm>
          <a:off x="275731" y="672900"/>
          <a:ext cx="8592538" cy="40124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모티브 페이지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http://hanok.jeonju.go.kr/	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전주 한옥 마을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8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개선점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구현 페이지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전주 한옥마을 소개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체험 콘텐츠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한옥마을 사진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한옥마을 영상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스탬프 투어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F69309-C51F-C9A9-9718-E23DF447E0E1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81473-3916-448F-9F51-417DCFD9BA26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7EA5B8-6719-D1A9-8492-6FBF1B04BE33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대한 개괄적인 내용을 작성한 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DDFB02-169F-B8D0-AD92-0926E2225CFE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3ECF4792-E5FD-741F-0558-1AE6D5BE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65C73-CD65-0B67-E11E-3BAC034C6D98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170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3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도식화 한 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58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27449F-77D0-3ACC-639F-7FF2874F22B6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FCEA7FC-6960-4208-87DC-404A3BF92117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F71A638-5357-6E4D-1E1F-31C8E05FB1DF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48449"/>
              </p:ext>
            </p:extLst>
          </p:nvPr>
        </p:nvGraphicFramePr>
        <p:xfrm>
          <a:off x="6979021" y="0"/>
          <a:ext cx="2164979" cy="276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1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DE3E58-363B-5061-8EAB-B9BC8AA3B222}"/>
              </a:ext>
            </a:extLst>
          </p:cNvPr>
          <p:cNvSpPr txBox="1"/>
          <p:nvPr/>
        </p:nvSpPr>
        <p:spPr>
          <a:xfrm>
            <a:off x="0" y="0"/>
            <a:ext cx="9144000" cy="215444"/>
          </a:xfrm>
          <a:prstGeom prst="rect">
            <a:avLst/>
          </a:prstGeom>
          <a:solidFill>
            <a:srgbClr val="FFD393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		</a:t>
            </a:r>
            <a:r>
              <a:rPr lang="en-US" altLang="ko-KR" sz="700" dirty="0"/>
              <a:t>Title      </a:t>
            </a:r>
            <a:r>
              <a:rPr lang="ko-KR" altLang="en-US" sz="700" dirty="0"/>
              <a:t>프로젝트</a:t>
            </a:r>
            <a:r>
              <a:rPr lang="en-US" altLang="ko-KR" sz="700" dirty="0"/>
              <a:t>1_</a:t>
            </a:r>
            <a:r>
              <a:rPr lang="ko-KR" altLang="en-US" sz="700" dirty="0"/>
              <a:t>스토리 보드 </a:t>
            </a:r>
            <a:r>
              <a:rPr lang="en-US" altLang="ko-KR" sz="700" dirty="0"/>
              <a:t>         Made by 	Ver.           1.0	Last updated 2022-05-</a:t>
            </a:r>
            <a:endParaRPr lang="ko-KR" altLang="en-US" sz="7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7312"/>
              </p:ext>
            </p:extLst>
          </p:nvPr>
        </p:nvGraphicFramePr>
        <p:xfrm>
          <a:off x="6979021" y="-22820"/>
          <a:ext cx="2164979" cy="483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17074</TotalTime>
  <Words>857</Words>
  <Application>Microsoft Office PowerPoint</Application>
  <PresentationFormat>화면 슬라이드 쇼(16:10)</PresentationFormat>
  <Paragraphs>177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맑은 고딕</vt:lpstr>
      <vt:lpstr>Arial</vt:lpstr>
      <vt:lpstr>Calibri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최수빈</cp:lastModifiedBy>
  <cp:revision>1390</cp:revision>
  <cp:lastPrinted>2020-01-08T09:16:57Z</cp:lastPrinted>
  <dcterms:created xsi:type="dcterms:W3CDTF">2018-01-08T06:52:41Z</dcterms:created>
  <dcterms:modified xsi:type="dcterms:W3CDTF">2022-05-12T03:48:37Z</dcterms:modified>
</cp:coreProperties>
</file>