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398" r:id="rId3"/>
    <p:sldId id="409" r:id="rId4"/>
    <p:sldId id="413" r:id="rId5"/>
    <p:sldId id="404" r:id="rId6"/>
    <p:sldId id="412" r:id="rId7"/>
    <p:sldId id="406" r:id="rId8"/>
    <p:sldId id="416" r:id="rId9"/>
    <p:sldId id="417" r:id="rId10"/>
    <p:sldId id="414" r:id="rId11"/>
    <p:sldId id="418" r:id="rId12"/>
    <p:sldId id="415" r:id="rId13"/>
    <p:sldId id="419" r:id="rId14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3FF"/>
    <a:srgbClr val="E4E5E7"/>
    <a:srgbClr val="FFD393"/>
    <a:srgbClr val="FF8C2F"/>
    <a:srgbClr val="F47710"/>
    <a:srgbClr val="FFF2E9"/>
    <a:srgbClr val="0078D7"/>
    <a:srgbClr val="F2F2F2"/>
    <a:srgbClr val="FFFFE1"/>
    <a:srgbClr val="F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79" d="100"/>
          <a:sy n="79" d="100"/>
        </p:scale>
        <p:origin x="91" y="15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2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8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9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0.png"/><Relationship Id="rId18" Type="http://schemas.openxmlformats.org/officeDocument/2006/relationships/image" Target="../media/image6.svg"/><Relationship Id="rId3" Type="http://schemas.openxmlformats.org/officeDocument/2006/relationships/tags" Target="../tags/tag25.xml"/><Relationship Id="rId21" Type="http://schemas.openxmlformats.org/officeDocument/2006/relationships/image" Target="../media/image20.png"/><Relationship Id="rId7" Type="http://schemas.openxmlformats.org/officeDocument/2006/relationships/tags" Target="../tags/tag29.xml"/><Relationship Id="rId12" Type="http://schemas.openxmlformats.org/officeDocument/2006/relationships/notesSlide" Target="../notesSlides/notesSlide7.xml"/><Relationship Id="rId17" Type="http://schemas.openxmlformats.org/officeDocument/2006/relationships/image" Target="../media/image5.png"/><Relationship Id="rId2" Type="http://schemas.openxmlformats.org/officeDocument/2006/relationships/tags" Target="../tags/tag24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15" Type="http://schemas.openxmlformats.org/officeDocument/2006/relationships/image" Target="../media/image16.png"/><Relationship Id="rId10" Type="http://schemas.openxmlformats.org/officeDocument/2006/relationships/tags" Target="../tags/tag32.xml"/><Relationship Id="rId19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2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1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1.sv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리액트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1_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2022-09-13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Group 150">
            <a:extLst>
              <a:ext uri="{FF2B5EF4-FFF2-40B4-BE49-F238E27FC236}">
                <a16:creationId xmlns:a16="http://schemas.microsoft.com/office/drawing/2014/main" id="{F30504A7-CAB8-0162-DA3F-73F1F81E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89214"/>
              </p:ext>
            </p:extLst>
          </p:nvPr>
        </p:nvGraphicFramePr>
        <p:xfrm>
          <a:off x="3220571" y="3515616"/>
          <a:ext cx="2702856" cy="1196975"/>
        </p:xfrm>
        <a:graphic>
          <a:graphicData uri="http://schemas.openxmlformats.org/drawingml/2006/table">
            <a:tbl>
              <a:tblPr/>
              <a:tblGrid>
                <a:gridCol w="28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프로젝트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주말오후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강경민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최수빈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MOG :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게시글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상세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107504" y="1129308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DE3E58-363B-5061-8EAB-B9BC8AA3B222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</a:t>
            </a:r>
            <a:r>
              <a:rPr lang="en-US" altLang="ko-KR" sz="700"/>
              <a:t>updated 2022-09-12</a:t>
            </a:r>
            <a:endParaRPr lang="ko-KR" altLang="en-US" sz="7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979021" y="-22820"/>
          <a:ext cx="2164979" cy="386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endParaRPr lang="en-US" altLang="ko-KR" sz="7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원하는 카테고리 선택 시 해당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리스트로 이동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부제목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등록날짜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더보기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편집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삭제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버튼 활성화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삭제는 작성자에게만 활성화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공감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공감 횟수를 나타냄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하트를 한번 클릭 시 공감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하트를 한번 더 클릭 시 공감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게시글은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공감 불가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클릭 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활성화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페이지에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개씩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카테고리 목록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 있는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같은 카테고리에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있는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게시글의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제목을 보여줌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DA6EE2-B2BD-145B-1C4A-352AA103E882}"/>
              </a:ext>
            </a:extLst>
          </p:cNvPr>
          <p:cNvSpPr/>
          <p:nvPr/>
        </p:nvSpPr>
        <p:spPr>
          <a:xfrm>
            <a:off x="129427" y="481236"/>
            <a:ext cx="6746829" cy="6278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63115E-8AD8-6BCE-B3C3-4FE62AD4FA89}"/>
              </a:ext>
            </a:extLst>
          </p:cNvPr>
          <p:cNvSpPr/>
          <p:nvPr/>
        </p:nvSpPr>
        <p:spPr>
          <a:xfrm>
            <a:off x="234559" y="534219"/>
            <a:ext cx="1023953" cy="550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51586C-0766-14B2-E2C7-53F483CAB864}"/>
              </a:ext>
            </a:extLst>
          </p:cNvPr>
          <p:cNvSpPr txBox="1"/>
          <p:nvPr/>
        </p:nvSpPr>
        <p:spPr>
          <a:xfrm>
            <a:off x="332051" y="661644"/>
            <a:ext cx="846140" cy="34682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86C24-A770-C447-A50D-B9FAA4711216}"/>
              </a:ext>
            </a:extLst>
          </p:cNvPr>
          <p:cNvSpPr txBox="1"/>
          <p:nvPr/>
        </p:nvSpPr>
        <p:spPr>
          <a:xfrm>
            <a:off x="2207610" y="590688"/>
            <a:ext cx="1895178" cy="34682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DA9873-1FFD-4612-3E9F-6CBE8B359829}"/>
              </a:ext>
            </a:extLst>
          </p:cNvPr>
          <p:cNvSpPr/>
          <p:nvPr/>
        </p:nvSpPr>
        <p:spPr>
          <a:xfrm>
            <a:off x="129427" y="1129309"/>
            <a:ext cx="6746829" cy="439248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1FE626-C559-1406-CD46-B19F795A566B}"/>
              </a:ext>
            </a:extLst>
          </p:cNvPr>
          <p:cNvSpPr/>
          <p:nvPr/>
        </p:nvSpPr>
        <p:spPr>
          <a:xfrm>
            <a:off x="129427" y="1129309"/>
            <a:ext cx="1119827" cy="439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CEAF60-86A1-C3AA-B33A-F630D554D77E}"/>
              </a:ext>
            </a:extLst>
          </p:cNvPr>
          <p:cNvSpPr txBox="1"/>
          <p:nvPr/>
        </p:nvSpPr>
        <p:spPr>
          <a:xfrm>
            <a:off x="107504" y="1291337"/>
            <a:ext cx="938623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ko-KR" altLang="en-US" sz="1400" b="1" dirty="0"/>
              <a:t>카테고리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95AFA6-01A7-0961-1CC9-DBBF8C0E3490}"/>
              </a:ext>
            </a:extLst>
          </p:cNvPr>
          <p:cNvSpPr txBox="1"/>
          <p:nvPr/>
        </p:nvSpPr>
        <p:spPr>
          <a:xfrm>
            <a:off x="135415" y="1620953"/>
            <a:ext cx="765891" cy="25507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altLang="ko-KR" sz="1200" dirty="0"/>
              <a:t>ReactJS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DBCF2C-2984-C089-2DB0-F4A1CB67CE4F}"/>
              </a:ext>
            </a:extLst>
          </p:cNvPr>
          <p:cNvSpPr txBox="1"/>
          <p:nvPr/>
        </p:nvSpPr>
        <p:spPr>
          <a:xfrm>
            <a:off x="221285" y="2383352"/>
            <a:ext cx="765891" cy="25507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200" dirty="0" err="1"/>
              <a:t>nodeJS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43870D-1BC1-C507-08BE-8EF62EC01323}"/>
              </a:ext>
            </a:extLst>
          </p:cNvPr>
          <p:cNvSpPr txBox="1"/>
          <p:nvPr/>
        </p:nvSpPr>
        <p:spPr>
          <a:xfrm>
            <a:off x="187756" y="1905063"/>
            <a:ext cx="765891" cy="25507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altLang="ko-KR" sz="1200" dirty="0" err="1"/>
              <a:t>useState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086D28-0079-5E72-71B5-A3CFB36B9527}"/>
              </a:ext>
            </a:extLst>
          </p:cNvPr>
          <p:cNvSpPr txBox="1"/>
          <p:nvPr/>
        </p:nvSpPr>
        <p:spPr>
          <a:xfrm>
            <a:off x="235250" y="2143636"/>
            <a:ext cx="765891" cy="25507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200" dirty="0" err="1"/>
              <a:t>redux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035F4F-225B-4D0E-7D80-0A1595661061}"/>
              </a:ext>
            </a:extLst>
          </p:cNvPr>
          <p:cNvSpPr txBox="1"/>
          <p:nvPr/>
        </p:nvSpPr>
        <p:spPr>
          <a:xfrm>
            <a:off x="221285" y="2612063"/>
            <a:ext cx="765891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B3BC21-8463-FAE2-A7DC-9C9502BF763B}"/>
              </a:ext>
            </a:extLst>
          </p:cNvPr>
          <p:cNvSpPr txBox="1"/>
          <p:nvPr/>
        </p:nvSpPr>
        <p:spPr>
          <a:xfrm>
            <a:off x="215887" y="2820884"/>
            <a:ext cx="765891" cy="25507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6805FDF-669A-4C57-CC9D-425B88DFD669}"/>
              </a:ext>
            </a:extLst>
          </p:cNvPr>
          <p:cNvCxnSpPr>
            <a:cxnSpLocks/>
          </p:cNvCxnSpPr>
          <p:nvPr/>
        </p:nvCxnSpPr>
        <p:spPr>
          <a:xfrm>
            <a:off x="1166999" y="1648780"/>
            <a:ext cx="0" cy="38730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7F3B3C-4ADF-EA11-9AB6-089C7B6BD4F6}"/>
              </a:ext>
            </a:extLst>
          </p:cNvPr>
          <p:cNvSpPr/>
          <p:nvPr/>
        </p:nvSpPr>
        <p:spPr>
          <a:xfrm>
            <a:off x="1177491" y="1129308"/>
            <a:ext cx="75261" cy="183568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7">
            <a:extLst>
              <a:ext uri="{FF2B5EF4-FFF2-40B4-BE49-F238E27FC236}">
                <a16:creationId xmlns:a16="http://schemas.microsoft.com/office/drawing/2014/main" id="{7F7DAEC2-FA70-76A4-E7EE-E90B8FBA466E}"/>
              </a:ext>
            </a:extLst>
          </p:cNvPr>
          <p:cNvSpPr/>
          <p:nvPr/>
        </p:nvSpPr>
        <p:spPr>
          <a:xfrm>
            <a:off x="5508104" y="667965"/>
            <a:ext cx="910078" cy="2702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새 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319BA3B-A5AA-A46E-AC39-E2FC8A7FBD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15419"/>
            <a:ext cx="201462" cy="235007"/>
          </a:xfrm>
          <a:prstGeom prst="rect">
            <a:avLst/>
          </a:prstGeom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FE20CB4-1C34-4054-8ED3-F6F8C2137284}"/>
              </a:ext>
            </a:extLst>
          </p:cNvPr>
          <p:cNvCxnSpPr/>
          <p:nvPr/>
        </p:nvCxnSpPr>
        <p:spPr>
          <a:xfrm>
            <a:off x="4139952" y="938609"/>
            <a:ext cx="983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id="{9A960095-B64F-B30C-83F5-4C6C71C899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53318"/>
            <a:ext cx="392338" cy="4576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71469B2-F467-A9A7-82C9-B666447CE242}"/>
              </a:ext>
            </a:extLst>
          </p:cNvPr>
          <p:cNvSpPr txBox="1"/>
          <p:nvPr/>
        </p:nvSpPr>
        <p:spPr>
          <a:xfrm>
            <a:off x="1917798" y="1499553"/>
            <a:ext cx="2045757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400" dirty="0"/>
              <a:t>제목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A00231-D7F5-7133-CC69-757B437EC850}"/>
              </a:ext>
            </a:extLst>
          </p:cNvPr>
          <p:cNvSpPr txBox="1"/>
          <p:nvPr/>
        </p:nvSpPr>
        <p:spPr>
          <a:xfrm>
            <a:off x="1917798" y="1889857"/>
            <a:ext cx="2045757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400" dirty="0"/>
              <a:t>부제목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67DD12-93B6-745B-D1EE-6FDA4248683B}"/>
              </a:ext>
            </a:extLst>
          </p:cNvPr>
          <p:cNvSpPr txBox="1"/>
          <p:nvPr/>
        </p:nvSpPr>
        <p:spPr>
          <a:xfrm>
            <a:off x="5709527" y="2425452"/>
            <a:ext cx="1095605" cy="22448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b="1" dirty="0" err="1"/>
              <a:t>게시글</a:t>
            </a:r>
            <a:r>
              <a:rPr lang="ko-KR" altLang="en-US" sz="1000" b="1" dirty="0"/>
              <a:t> 편집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65B677-53DE-6F74-7D05-8E1859E829FB}"/>
              </a:ext>
            </a:extLst>
          </p:cNvPr>
          <p:cNvSpPr txBox="1"/>
          <p:nvPr/>
        </p:nvSpPr>
        <p:spPr>
          <a:xfrm>
            <a:off x="2567434" y="2212359"/>
            <a:ext cx="2045757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400" dirty="0"/>
              <a:t>등록날짜</a:t>
            </a:r>
            <a:endParaRPr lang="en-US" altLang="ko-KR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65C639-97BA-1588-8FBC-8D4587F809CD}"/>
              </a:ext>
            </a:extLst>
          </p:cNvPr>
          <p:cNvSpPr txBox="1"/>
          <p:nvPr/>
        </p:nvSpPr>
        <p:spPr>
          <a:xfrm>
            <a:off x="1924337" y="2212360"/>
            <a:ext cx="2045757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400" dirty="0"/>
              <a:t>작성자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BC9743-9020-1C53-6ED6-6AB89829CB20}"/>
              </a:ext>
            </a:extLst>
          </p:cNvPr>
          <p:cNvSpPr txBox="1"/>
          <p:nvPr/>
        </p:nvSpPr>
        <p:spPr>
          <a:xfrm>
            <a:off x="1989806" y="3205055"/>
            <a:ext cx="2045757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400" dirty="0"/>
              <a:t>내용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5279E1-6B0A-2BD9-7FD8-6CEF85EE86AA}"/>
              </a:ext>
            </a:extLst>
          </p:cNvPr>
          <p:cNvSpPr txBox="1"/>
          <p:nvPr/>
        </p:nvSpPr>
        <p:spPr>
          <a:xfrm>
            <a:off x="1734155" y="4657700"/>
            <a:ext cx="2045757" cy="28565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400" dirty="0"/>
              <a:t>댓글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4330FB2-2208-BF12-7147-1C6C07B62987}"/>
              </a:ext>
            </a:extLst>
          </p:cNvPr>
          <p:cNvCxnSpPr/>
          <p:nvPr/>
        </p:nvCxnSpPr>
        <p:spPr>
          <a:xfrm>
            <a:off x="1808855" y="2505645"/>
            <a:ext cx="4677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6CFD9BD-2BEF-3387-C2C6-AF1B452CAB99}"/>
              </a:ext>
            </a:extLst>
          </p:cNvPr>
          <p:cNvCxnSpPr/>
          <p:nvPr/>
        </p:nvCxnSpPr>
        <p:spPr>
          <a:xfrm>
            <a:off x="1794286" y="4482257"/>
            <a:ext cx="4677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그래픽 74" descr="재생 단색으로 채워진">
            <a:extLst>
              <a:ext uri="{FF2B5EF4-FFF2-40B4-BE49-F238E27FC236}">
                <a16:creationId xmlns:a16="http://schemas.microsoft.com/office/drawing/2014/main" id="{3281B254-EB30-CF37-B721-F0F54F74F6F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304001" y="4932843"/>
            <a:ext cx="189646" cy="162574"/>
          </a:xfrm>
          <a:prstGeom prst="rect">
            <a:avLst/>
          </a:prstGeom>
        </p:spPr>
      </p:pic>
      <p:pic>
        <p:nvPicPr>
          <p:cNvPr id="108" name="그래픽 75" descr="재생 단색으로 채워진">
            <a:extLst>
              <a:ext uri="{FF2B5EF4-FFF2-40B4-BE49-F238E27FC236}">
                <a16:creationId xmlns:a16="http://schemas.microsoft.com/office/drawing/2014/main" id="{F234E6DA-4CAE-58A2-20AD-5CED688E9C9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6304001" y="5273678"/>
            <a:ext cx="189646" cy="162574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2133DE1A-F40E-90E6-4636-67DAACFAB951}"/>
              </a:ext>
            </a:extLst>
          </p:cNvPr>
          <p:cNvSpPr txBox="1"/>
          <p:nvPr/>
        </p:nvSpPr>
        <p:spPr>
          <a:xfrm>
            <a:off x="235035" y="3055307"/>
            <a:ext cx="765891" cy="25507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200" dirty="0"/>
              <a:t>JS</a:t>
            </a:r>
            <a:endParaRPr lang="ko-KR" altLang="en-US" sz="1200" dirty="0"/>
          </a:p>
        </p:txBody>
      </p:sp>
      <p:pic>
        <p:nvPicPr>
          <p:cNvPr id="110" name="그래픽 77" descr="재생 단색으로 채워진">
            <a:extLst>
              <a:ext uri="{FF2B5EF4-FFF2-40B4-BE49-F238E27FC236}">
                <a16:creationId xmlns:a16="http://schemas.microsoft.com/office/drawing/2014/main" id="{97E7C6DC-4651-EF7A-46C9-3E0A1AFF86A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968493" y="3252220"/>
            <a:ext cx="189646" cy="162574"/>
          </a:xfrm>
          <a:prstGeom prst="rect">
            <a:avLst/>
          </a:prstGeom>
        </p:spPr>
      </p:pic>
      <p:pic>
        <p:nvPicPr>
          <p:cNvPr id="111" name="그래픽 78" descr="재생 단색으로 채워진">
            <a:extLst>
              <a:ext uri="{FF2B5EF4-FFF2-40B4-BE49-F238E27FC236}">
                <a16:creationId xmlns:a16="http://schemas.microsoft.com/office/drawing/2014/main" id="{DF5465C2-892C-12F8-469A-6937CBD96E0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977410" y="2488756"/>
            <a:ext cx="189644" cy="162574"/>
          </a:xfrm>
          <a:prstGeom prst="rect">
            <a:avLst/>
          </a:prstGeom>
        </p:spPr>
      </p:pic>
      <p:pic>
        <p:nvPicPr>
          <p:cNvPr id="113" name="Picture 2" descr="3 dots, ..., three dots">
            <a:extLst>
              <a:ext uri="{FF2B5EF4-FFF2-40B4-BE49-F238E27FC236}">
                <a16:creationId xmlns:a16="http://schemas.microsoft.com/office/drawing/2014/main" id="{A6EE87E7-0093-04AC-9855-F67C9B4F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71" y="2156662"/>
            <a:ext cx="309382" cy="3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330AB4E-70DF-FEBD-B122-21910391640C}"/>
              </a:ext>
            </a:extLst>
          </p:cNvPr>
          <p:cNvSpPr/>
          <p:nvPr/>
        </p:nvSpPr>
        <p:spPr>
          <a:xfrm>
            <a:off x="5637185" y="2425452"/>
            <a:ext cx="1166790" cy="953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BB12CF-9B60-D966-432F-14E3F4E992CC}"/>
              </a:ext>
            </a:extLst>
          </p:cNvPr>
          <p:cNvSpPr txBox="1"/>
          <p:nvPr/>
        </p:nvSpPr>
        <p:spPr>
          <a:xfrm>
            <a:off x="5703810" y="2729942"/>
            <a:ext cx="1095605" cy="22448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b="1" dirty="0"/>
              <a:t>게시글 삭제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B87A839D-6DB9-0E56-DCDA-E3DC886CAB9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31090"/>
            <a:ext cx="162574" cy="18964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1D188D4-221C-1794-2587-C41BF313EDFE}"/>
              </a:ext>
            </a:extLst>
          </p:cNvPr>
          <p:cNvSpPr txBox="1"/>
          <p:nvPr/>
        </p:nvSpPr>
        <p:spPr>
          <a:xfrm>
            <a:off x="5703810" y="3050834"/>
            <a:ext cx="794116" cy="22448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b="1" dirty="0"/>
              <a:t>공유하기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7EC5BA43-9C2B-9C61-B0D6-56B20A3D2D6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41" y="3033871"/>
            <a:ext cx="162574" cy="189644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6B0A51E3-43AE-AA10-EE05-270FF492D71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78" y="4471251"/>
            <a:ext cx="159834" cy="18644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9C5183A-62BD-B9BC-42AB-405C50D2CFE6}"/>
              </a:ext>
            </a:extLst>
          </p:cNvPr>
          <p:cNvSpPr txBox="1"/>
          <p:nvPr/>
        </p:nvSpPr>
        <p:spPr>
          <a:xfrm>
            <a:off x="1979712" y="4441676"/>
            <a:ext cx="794116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/>
              <a:t>공감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1403648" y="1273324"/>
            <a:ext cx="388720" cy="200055"/>
            <a:chOff x="4727047" y="5307508"/>
            <a:chExt cx="388720" cy="200055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6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1547664" y="1489348"/>
            <a:ext cx="3816424" cy="2880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6372200" y="2153389"/>
            <a:ext cx="388720" cy="200055"/>
            <a:chOff x="4727047" y="5307508"/>
            <a:chExt cx="388720" cy="200055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0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1446976" y="4441676"/>
            <a:ext cx="388720" cy="200055"/>
            <a:chOff x="4727047" y="5307508"/>
            <a:chExt cx="388720" cy="200055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3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1446976" y="4729708"/>
            <a:ext cx="388720" cy="200055"/>
            <a:chOff x="4727047" y="5307508"/>
            <a:chExt cx="388720" cy="20005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6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987824" y="4729708"/>
            <a:ext cx="1296144" cy="215444"/>
            <a:chOff x="2771800" y="5090328"/>
            <a:chExt cx="1296144" cy="215444"/>
          </a:xfrm>
        </p:grpSpPr>
        <p:sp>
          <p:nvSpPr>
            <p:cNvPr id="148" name="순서도: 추출 147"/>
            <p:cNvSpPr/>
            <p:nvPr/>
          </p:nvSpPr>
          <p:spPr>
            <a:xfrm rot="16200000" flipH="1">
              <a:off x="2771800" y="5161756"/>
              <a:ext cx="72008" cy="72008"/>
            </a:xfrm>
            <a:prstGeom prst="flowChartExtra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순서도: 추출 148"/>
            <p:cNvSpPr/>
            <p:nvPr/>
          </p:nvSpPr>
          <p:spPr>
            <a:xfrm rot="5400000">
              <a:off x="3995936" y="5161756"/>
              <a:ext cx="72008" cy="72008"/>
            </a:xfrm>
            <a:prstGeom prst="flowChartExtra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43808" y="5090328"/>
              <a:ext cx="1152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1 2 3 4 5 6 7 8 9 10</a:t>
              </a:r>
              <a:endParaRPr lang="ko-KR" altLang="en-US" sz="800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0560B767-FDFD-8F30-9FB9-3A9A06FE7DCF}"/>
              </a:ext>
            </a:extLst>
          </p:cNvPr>
          <p:cNvSpPr txBox="1"/>
          <p:nvPr/>
        </p:nvSpPr>
        <p:spPr>
          <a:xfrm>
            <a:off x="3347864" y="5089748"/>
            <a:ext cx="432048" cy="44135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800" dirty="0"/>
              <a:t>목록</a:t>
            </a:r>
            <a:r>
              <a:rPr lang="en-US" altLang="ko-KR" sz="800" dirty="0"/>
              <a:t>1</a:t>
            </a:r>
          </a:p>
          <a:p>
            <a:r>
              <a:rPr lang="ko-KR" altLang="en-US" sz="800" b="1" dirty="0"/>
              <a:t>목록</a:t>
            </a:r>
            <a:r>
              <a:rPr lang="en-US" altLang="ko-KR" sz="800" b="1" dirty="0"/>
              <a:t>2</a:t>
            </a:r>
          </a:p>
          <a:p>
            <a:r>
              <a:rPr lang="ko-KR" altLang="en-US" sz="800" dirty="0"/>
              <a:t>목록</a:t>
            </a:r>
            <a:r>
              <a:rPr lang="en-US" altLang="ko-KR" sz="800" dirty="0"/>
              <a:t>3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2959144" y="5105717"/>
            <a:ext cx="388720" cy="200055"/>
            <a:chOff x="4727047" y="5307508"/>
            <a:chExt cx="388720" cy="200055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0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0560B767-FDFD-8F30-9FB9-3A9A06FE7DCF}"/>
              </a:ext>
            </a:extLst>
          </p:cNvPr>
          <p:cNvSpPr txBox="1"/>
          <p:nvPr/>
        </p:nvSpPr>
        <p:spPr>
          <a:xfrm>
            <a:off x="2843808" y="4873724"/>
            <a:ext cx="1584176" cy="25668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200" b="1" dirty="0"/>
              <a:t>같은 카테고리 목록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59903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9958ECA-D7AC-7863-22EA-925D982C1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16935"/>
              </p:ext>
            </p:extLst>
          </p:nvPr>
        </p:nvGraphicFramePr>
        <p:xfrm>
          <a:off x="6979021" y="-1"/>
          <a:ext cx="2164979" cy="329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3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홈페이지의 메인 로고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클릭하면 메인 페이지로 넘어가진다 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임시저장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쓰던 글이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임시저장되어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번에 새 글 쓰기를 클릭할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임시저장된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글을 불러오시겠습니까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라는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이벤트메세지를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띄워서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임시저장된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글을 불러올 수 있도록 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출간하기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누르면 출간 시 설정을 할 수 있는 임시 창이 아래로 내려온다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시각 설정하기 나오게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Hover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하면 글씨 하얀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바탕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대표색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안했을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때는 반대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4796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0D27DD-9DDB-E182-E3BE-059A203CEC2C}"/>
              </a:ext>
            </a:extLst>
          </p:cNvPr>
          <p:cNvSpPr txBox="1"/>
          <p:nvPr/>
        </p:nvSpPr>
        <p:spPr>
          <a:xfrm>
            <a:off x="6979157" y="2868"/>
            <a:ext cx="216484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새 글 작성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93B18B-229E-5087-4ABE-E620FD74B622}"/>
              </a:ext>
            </a:extLst>
          </p:cNvPr>
          <p:cNvSpPr/>
          <p:nvPr/>
        </p:nvSpPr>
        <p:spPr>
          <a:xfrm>
            <a:off x="0" y="193204"/>
            <a:ext cx="6979021" cy="485748"/>
          </a:xfrm>
          <a:prstGeom prst="rect">
            <a:avLst/>
          </a:prstGeom>
          <a:solidFill>
            <a:schemeClr val="bg1"/>
          </a:solidFill>
          <a:ln w="9525"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7E5EE-BFA8-0F64-CD0D-708958CBB922}"/>
              </a:ext>
            </a:extLst>
          </p:cNvPr>
          <p:cNvSpPr/>
          <p:nvPr/>
        </p:nvSpPr>
        <p:spPr>
          <a:xfrm>
            <a:off x="0" y="194644"/>
            <a:ext cx="6979021" cy="5353614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2D608F-E45A-EBA5-BEA8-ACEB64854B13}"/>
              </a:ext>
            </a:extLst>
          </p:cNvPr>
          <p:cNvSpPr/>
          <p:nvPr/>
        </p:nvSpPr>
        <p:spPr>
          <a:xfrm>
            <a:off x="5215103" y="287947"/>
            <a:ext cx="807343" cy="275710"/>
          </a:xfrm>
          <a:prstGeom prst="roundRect">
            <a:avLst/>
          </a:prstGeom>
          <a:solidFill>
            <a:schemeClr val="bg1"/>
          </a:solidFill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rgbClr val="6563FF"/>
                </a:solidFill>
                <a:latin typeface="Bauhaus 93" panose="04030905020B02020C02" pitchFamily="82" charset="0"/>
              </a:rPr>
              <a:t>SAVE</a:t>
            </a:r>
            <a:endParaRPr lang="ko-KR" altLang="en-US" sz="1350" b="1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A80173-06F3-3DA0-1CD9-B785A7D04CB9}"/>
              </a:ext>
            </a:extLst>
          </p:cNvPr>
          <p:cNvSpPr/>
          <p:nvPr/>
        </p:nvSpPr>
        <p:spPr>
          <a:xfrm>
            <a:off x="6073493" y="289174"/>
            <a:ext cx="807343" cy="275710"/>
          </a:xfrm>
          <a:prstGeom prst="roundRect">
            <a:avLst/>
          </a:prstGeom>
          <a:solidFill>
            <a:srgbClr val="6563FF"/>
          </a:solidFill>
          <a:ln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Bauhaus 93" panose="04030905020B02020C02" pitchFamily="82" charset="0"/>
              </a:rPr>
              <a:t>PUBLISH</a:t>
            </a:r>
            <a:endParaRPr lang="ko-KR" altLang="en-US" sz="135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A5F45-8954-F7BB-A99B-9D1E5AEC4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" y="213525"/>
            <a:ext cx="443513" cy="44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1BF95-DF34-09F8-9950-17E5F654BD47}"/>
              </a:ext>
            </a:extLst>
          </p:cNvPr>
          <p:cNvSpPr txBox="1"/>
          <p:nvPr/>
        </p:nvSpPr>
        <p:spPr>
          <a:xfrm>
            <a:off x="467398" y="267000"/>
            <a:ext cx="602311" cy="33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16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BE151-5F31-8560-AB84-C6250FB452E3}"/>
              </a:ext>
            </a:extLst>
          </p:cNvPr>
          <p:cNvSpPr txBox="1"/>
          <p:nvPr/>
        </p:nvSpPr>
        <p:spPr>
          <a:xfrm>
            <a:off x="156493" y="334615"/>
            <a:ext cx="417997" cy="21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8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4DCF63D-3348-8C0E-F8F3-43305DA43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" r="-1" b="4753"/>
          <a:stretch/>
        </p:blipFill>
        <p:spPr>
          <a:xfrm>
            <a:off x="851363" y="681554"/>
            <a:ext cx="5268759" cy="2288143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91C28C0-8E1D-308A-68F7-3AC4E044644C}"/>
              </a:ext>
            </a:extLst>
          </p:cNvPr>
          <p:cNvCxnSpPr>
            <a:cxnSpLocks/>
          </p:cNvCxnSpPr>
          <p:nvPr/>
        </p:nvCxnSpPr>
        <p:spPr>
          <a:xfrm>
            <a:off x="899593" y="677910"/>
            <a:ext cx="0" cy="4872596"/>
          </a:xfrm>
          <a:prstGeom prst="line">
            <a:avLst/>
          </a:prstGeom>
          <a:ln w="12700">
            <a:solidFill>
              <a:srgbClr val="E4E5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2212DCF-2A8B-63C2-1901-4F81BEFE8C2E}"/>
              </a:ext>
            </a:extLst>
          </p:cNvPr>
          <p:cNvCxnSpPr>
            <a:cxnSpLocks/>
          </p:cNvCxnSpPr>
          <p:nvPr/>
        </p:nvCxnSpPr>
        <p:spPr>
          <a:xfrm>
            <a:off x="6087433" y="677910"/>
            <a:ext cx="0" cy="4872596"/>
          </a:xfrm>
          <a:prstGeom prst="line">
            <a:avLst/>
          </a:prstGeom>
          <a:ln w="12700">
            <a:solidFill>
              <a:srgbClr val="E4E5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E79DEEB9-74FB-4244-B5FC-C5C0EAEA4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" t="63906" r="295" b="-2886"/>
          <a:stretch/>
        </p:blipFill>
        <p:spPr>
          <a:xfrm>
            <a:off x="868197" y="4683070"/>
            <a:ext cx="5219235" cy="936104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8596729-5E91-6744-4B4F-EFEA2441CA11}"/>
              </a:ext>
            </a:extLst>
          </p:cNvPr>
          <p:cNvGrpSpPr/>
          <p:nvPr/>
        </p:nvGrpSpPr>
        <p:grpSpPr>
          <a:xfrm>
            <a:off x="-76774" y="226974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9BC762E-61E1-4F81-282F-088B9B074CB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7E265691-9D4C-244D-C12F-A19A791E0E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A02AD3-9DC8-7D69-981F-D3E6A29D94D0}"/>
              </a:ext>
            </a:extLst>
          </p:cNvPr>
          <p:cNvGrpSpPr/>
          <p:nvPr/>
        </p:nvGrpSpPr>
        <p:grpSpPr>
          <a:xfrm>
            <a:off x="4997482" y="15392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691A393-EE86-BCA4-A1ED-7CF02B5B830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97AFDB88-64E6-BC7C-44FE-1017E3E4D9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ED07D1-26E1-06EC-1722-F6C182F61C84}"/>
              </a:ext>
            </a:extLst>
          </p:cNvPr>
          <p:cNvGrpSpPr/>
          <p:nvPr/>
        </p:nvGrpSpPr>
        <p:grpSpPr>
          <a:xfrm>
            <a:off x="5901780" y="153925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D0E490B-0CA3-0FB1-08AA-53360135950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81B0734B-CC57-DC0E-775D-8C7B4603ED7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93DBAF-7FA7-99D8-D02B-042E5178F032}"/>
              </a:ext>
            </a:extLst>
          </p:cNvPr>
          <p:cNvCxnSpPr>
            <a:cxnSpLocks/>
          </p:cNvCxnSpPr>
          <p:nvPr/>
        </p:nvCxnSpPr>
        <p:spPr>
          <a:xfrm>
            <a:off x="5679441" y="775723"/>
            <a:ext cx="0" cy="3970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AE0FC-70E0-8397-3404-EB41B01B28A0}"/>
              </a:ext>
            </a:extLst>
          </p:cNvPr>
          <p:cNvSpPr/>
          <p:nvPr/>
        </p:nvSpPr>
        <p:spPr>
          <a:xfrm>
            <a:off x="3853439" y="601148"/>
            <a:ext cx="3027397" cy="34056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6F4B47-AA2A-AED7-6A5D-DF02E4D936F6}"/>
              </a:ext>
            </a:extLst>
          </p:cNvPr>
          <p:cNvSpPr/>
          <p:nvPr/>
        </p:nvSpPr>
        <p:spPr>
          <a:xfrm>
            <a:off x="4747577" y="3235266"/>
            <a:ext cx="143544" cy="14119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96D3C-11F8-5182-2325-850EF92FBAA6}"/>
              </a:ext>
            </a:extLst>
          </p:cNvPr>
          <p:cNvSpPr/>
          <p:nvPr/>
        </p:nvSpPr>
        <p:spPr>
          <a:xfrm>
            <a:off x="5751034" y="3235136"/>
            <a:ext cx="143544" cy="14119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2951E-DA14-F8AF-604B-D2C2DB9D8EA6}"/>
              </a:ext>
            </a:extLst>
          </p:cNvPr>
          <p:cNvSpPr txBox="1"/>
          <p:nvPr/>
        </p:nvSpPr>
        <p:spPr>
          <a:xfrm>
            <a:off x="4965565" y="319031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현재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E4FA3-4945-82D6-09B5-6BFE19E329B0}"/>
              </a:ext>
            </a:extLst>
          </p:cNvPr>
          <p:cNvSpPr txBox="1"/>
          <p:nvPr/>
        </p:nvSpPr>
        <p:spPr>
          <a:xfrm>
            <a:off x="5940812" y="319031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CDEBCB-41E4-3C25-07CF-49E26F6AC0D1}"/>
              </a:ext>
            </a:extLst>
          </p:cNvPr>
          <p:cNvSpPr/>
          <p:nvPr/>
        </p:nvSpPr>
        <p:spPr>
          <a:xfrm>
            <a:off x="4805963" y="1120423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AF8A8-16A2-4D80-6E9A-9B39342772DF}"/>
              </a:ext>
            </a:extLst>
          </p:cNvPr>
          <p:cNvSpPr/>
          <p:nvPr/>
        </p:nvSpPr>
        <p:spPr>
          <a:xfrm>
            <a:off x="5679621" y="1120423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C6C8B-3BFD-81C5-A5A1-EFEAD4897955}"/>
              </a:ext>
            </a:extLst>
          </p:cNvPr>
          <p:cNvSpPr txBox="1"/>
          <p:nvPr/>
        </p:nvSpPr>
        <p:spPr>
          <a:xfrm>
            <a:off x="4957683" y="105931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전체공개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6662F-3E06-4351-2EE4-C34559F75D2A}"/>
              </a:ext>
            </a:extLst>
          </p:cNvPr>
          <p:cNvSpPr txBox="1"/>
          <p:nvPr/>
        </p:nvSpPr>
        <p:spPr>
          <a:xfrm>
            <a:off x="5819808" y="105931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비공개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9ED29-185D-42CA-6960-186EB2F8396A}"/>
              </a:ext>
            </a:extLst>
          </p:cNvPr>
          <p:cNvSpPr txBox="1"/>
          <p:nvPr/>
        </p:nvSpPr>
        <p:spPr>
          <a:xfrm>
            <a:off x="4106883" y="2497945"/>
            <a:ext cx="2586291" cy="5463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태그 입력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en-US" altLang="ko-KR" sz="800" dirty="0"/>
          </a:p>
          <a:p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D04E8-BE15-C5FD-DD37-BC5127058834}"/>
              </a:ext>
            </a:extLst>
          </p:cNvPr>
          <p:cNvSpPr txBox="1"/>
          <p:nvPr/>
        </p:nvSpPr>
        <p:spPr>
          <a:xfrm>
            <a:off x="4687485" y="740311"/>
            <a:ext cx="1782709" cy="2539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└ </a:t>
            </a:r>
            <a:r>
              <a:rPr lang="en-US" altLang="ko-KR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ReactJS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7AA4E4-FBA0-3461-E11E-46A4F47F5672}"/>
              </a:ext>
            </a:extLst>
          </p:cNvPr>
          <p:cNvSpPr/>
          <p:nvPr/>
        </p:nvSpPr>
        <p:spPr>
          <a:xfrm>
            <a:off x="4799908" y="1404504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C7E614-A123-8794-7D7E-CB46113EEE0C}"/>
              </a:ext>
            </a:extLst>
          </p:cNvPr>
          <p:cNvSpPr/>
          <p:nvPr/>
        </p:nvSpPr>
        <p:spPr>
          <a:xfrm>
            <a:off x="4805750" y="1958911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BC7ACD-3B45-44B3-4456-891E8955EA17}"/>
              </a:ext>
            </a:extLst>
          </p:cNvPr>
          <p:cNvSpPr/>
          <p:nvPr/>
        </p:nvSpPr>
        <p:spPr>
          <a:xfrm>
            <a:off x="5678341" y="1409250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A09C1A-1D4C-642B-C6BF-6F794E824482}"/>
              </a:ext>
            </a:extLst>
          </p:cNvPr>
          <p:cNvSpPr/>
          <p:nvPr/>
        </p:nvSpPr>
        <p:spPr>
          <a:xfrm>
            <a:off x="4805497" y="1681565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CEFE10-63A3-CFF0-D446-A0DE562173F7}"/>
              </a:ext>
            </a:extLst>
          </p:cNvPr>
          <p:cNvSpPr/>
          <p:nvPr/>
        </p:nvSpPr>
        <p:spPr>
          <a:xfrm>
            <a:off x="5697035" y="1693191"/>
            <a:ext cx="157047" cy="14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641D5-A389-8F7A-72BB-E450722E4803}"/>
              </a:ext>
            </a:extLst>
          </p:cNvPr>
          <p:cNvSpPr txBox="1"/>
          <p:nvPr/>
        </p:nvSpPr>
        <p:spPr>
          <a:xfrm>
            <a:off x="3899607" y="740311"/>
            <a:ext cx="8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카테고리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ED0068-7E0C-FDDF-AE8A-425232BAED6B}"/>
              </a:ext>
            </a:extLst>
          </p:cNvPr>
          <p:cNvSpPr txBox="1"/>
          <p:nvPr/>
        </p:nvSpPr>
        <p:spPr>
          <a:xfrm>
            <a:off x="3902989" y="1029593"/>
            <a:ext cx="8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공개설정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916E07-771E-71B4-B3DC-1B41212E19B9}"/>
              </a:ext>
            </a:extLst>
          </p:cNvPr>
          <p:cNvSpPr txBox="1"/>
          <p:nvPr/>
        </p:nvSpPr>
        <p:spPr>
          <a:xfrm>
            <a:off x="3899606" y="2212267"/>
            <a:ext cx="8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태그편집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86F0B-28C3-3C84-CA4C-4658FDA0FB12}"/>
              </a:ext>
            </a:extLst>
          </p:cNvPr>
          <p:cNvSpPr txBox="1"/>
          <p:nvPr/>
        </p:nvSpPr>
        <p:spPr>
          <a:xfrm>
            <a:off x="3900219" y="1315668"/>
            <a:ext cx="8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발행설정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6BF3EF-3144-DB50-DEBD-01168948C053}"/>
              </a:ext>
            </a:extLst>
          </p:cNvPr>
          <p:cNvSpPr txBox="1"/>
          <p:nvPr/>
        </p:nvSpPr>
        <p:spPr>
          <a:xfrm>
            <a:off x="4961320" y="134949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댓글허용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4B76C1-E21A-C5A2-4283-2D3CF650E810}"/>
              </a:ext>
            </a:extLst>
          </p:cNvPr>
          <p:cNvSpPr txBox="1"/>
          <p:nvPr/>
        </p:nvSpPr>
        <p:spPr>
          <a:xfrm>
            <a:off x="5825408" y="135732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공감허용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165B9A-E602-D214-26D1-BDA305841F85}"/>
              </a:ext>
            </a:extLst>
          </p:cNvPr>
          <p:cNvSpPr txBox="1"/>
          <p:nvPr/>
        </p:nvSpPr>
        <p:spPr>
          <a:xfrm>
            <a:off x="4966854" y="163416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검색허용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A3893-84E5-5038-FEE7-0C7B53C7F629}"/>
              </a:ext>
            </a:extLst>
          </p:cNvPr>
          <p:cNvSpPr txBox="1"/>
          <p:nvPr/>
        </p:nvSpPr>
        <p:spPr>
          <a:xfrm>
            <a:off x="5824063" y="1641642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외부공유 허용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EF0BF6-F679-C0BB-77CE-7B140ED953A3}"/>
              </a:ext>
            </a:extLst>
          </p:cNvPr>
          <p:cNvSpPr txBox="1"/>
          <p:nvPr/>
        </p:nvSpPr>
        <p:spPr>
          <a:xfrm>
            <a:off x="4965350" y="1901742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CCL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표시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ECBBDA5-8635-EDC7-D0C7-1E7EF33C5766}"/>
              </a:ext>
            </a:extLst>
          </p:cNvPr>
          <p:cNvCxnSpPr/>
          <p:nvPr/>
        </p:nvCxnSpPr>
        <p:spPr>
          <a:xfrm>
            <a:off x="3991956" y="2150097"/>
            <a:ext cx="2740880" cy="23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BBBB81F-7C4F-049F-856B-CE90922947C0}"/>
              </a:ext>
            </a:extLst>
          </p:cNvPr>
          <p:cNvSpPr txBox="1"/>
          <p:nvPr/>
        </p:nvSpPr>
        <p:spPr>
          <a:xfrm>
            <a:off x="3899605" y="3163155"/>
            <a:ext cx="8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발행시각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11901B-2062-5907-E5C5-31BB82BEF216}"/>
              </a:ext>
            </a:extLst>
          </p:cNvPr>
          <p:cNvSpPr/>
          <p:nvPr/>
        </p:nvSpPr>
        <p:spPr>
          <a:xfrm>
            <a:off x="6119402" y="3581993"/>
            <a:ext cx="637916" cy="253916"/>
          </a:xfrm>
          <a:prstGeom prst="rect">
            <a:avLst/>
          </a:prstGeom>
          <a:solidFill>
            <a:srgbClr val="6563FF"/>
          </a:solidFill>
          <a:ln w="12700"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1D27D-CE7A-65E9-DD17-6F8D0AF90299}"/>
              </a:ext>
            </a:extLst>
          </p:cNvPr>
          <p:cNvSpPr txBox="1"/>
          <p:nvPr/>
        </p:nvSpPr>
        <p:spPr>
          <a:xfrm>
            <a:off x="6264634" y="3581993"/>
            <a:ext cx="56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발행</a:t>
            </a:r>
          </a:p>
        </p:txBody>
      </p:sp>
      <p:pic>
        <p:nvPicPr>
          <p:cNvPr id="65" name="그래픽 64" descr="체크리스트 단색으로 채워진">
            <a:extLst>
              <a:ext uri="{FF2B5EF4-FFF2-40B4-BE49-F238E27FC236}">
                <a16:creationId xmlns:a16="http://schemas.microsoft.com/office/drawing/2014/main" id="{A7407149-C618-E844-2127-949FA2924C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5208" y="3635909"/>
            <a:ext cx="169166" cy="169166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29D267A-14DC-5174-E866-D8815DDC765D}"/>
              </a:ext>
            </a:extLst>
          </p:cNvPr>
          <p:cNvCxnSpPr/>
          <p:nvPr/>
        </p:nvCxnSpPr>
        <p:spPr>
          <a:xfrm>
            <a:off x="3991956" y="3122135"/>
            <a:ext cx="2740880" cy="23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674D6C2-5081-851F-704C-C09D891F0B1F}"/>
              </a:ext>
            </a:extLst>
          </p:cNvPr>
          <p:cNvGrpSpPr/>
          <p:nvPr/>
        </p:nvGrpSpPr>
        <p:grpSpPr>
          <a:xfrm>
            <a:off x="5433366" y="3071977"/>
            <a:ext cx="388720" cy="200055"/>
            <a:chOff x="4727047" y="5307508"/>
            <a:chExt cx="388720" cy="20005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82034BE-85DF-405C-3F4F-6AE417540A2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49208BEC-9C2D-41CB-6B70-3ABEB24491A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26C760F-31BE-C5B4-7CAF-9775277959A5}"/>
              </a:ext>
            </a:extLst>
          </p:cNvPr>
          <p:cNvGrpSpPr/>
          <p:nvPr/>
        </p:nvGrpSpPr>
        <p:grpSpPr>
          <a:xfrm>
            <a:off x="5863241" y="3479717"/>
            <a:ext cx="388720" cy="200055"/>
            <a:chOff x="4727047" y="5307508"/>
            <a:chExt cx="388720" cy="20005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63C036A-6AB2-2A75-31DE-28303E5E2F9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27">
              <a:extLst>
                <a:ext uri="{FF2B5EF4-FFF2-40B4-BE49-F238E27FC236}">
                  <a16:creationId xmlns:a16="http://schemas.microsoft.com/office/drawing/2014/main" id="{595F609B-2B34-71C6-41C0-3F7C89AA0DD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0727F4-30C6-1658-F6C0-6C22349EE4E8}"/>
              </a:ext>
            </a:extLst>
          </p:cNvPr>
          <p:cNvSpPr/>
          <p:nvPr/>
        </p:nvSpPr>
        <p:spPr>
          <a:xfrm>
            <a:off x="6123213" y="3932923"/>
            <a:ext cx="637916" cy="253916"/>
          </a:xfrm>
          <a:prstGeom prst="rect">
            <a:avLst/>
          </a:prstGeom>
          <a:solidFill>
            <a:schemeClr val="bg1"/>
          </a:solidFill>
          <a:ln w="12700">
            <a:solidFill>
              <a:srgbClr val="656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DFBCA-4A57-078F-5FB8-AF4D82699BF2}"/>
              </a:ext>
            </a:extLst>
          </p:cNvPr>
          <p:cNvSpPr txBox="1"/>
          <p:nvPr/>
        </p:nvSpPr>
        <p:spPr>
          <a:xfrm>
            <a:off x="6268445" y="3932923"/>
            <a:ext cx="56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563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발행</a:t>
            </a:r>
          </a:p>
        </p:txBody>
      </p:sp>
      <p:pic>
        <p:nvPicPr>
          <p:cNvPr id="28" name="그래픽 27" descr="체크리스트 단색으로 채워진">
            <a:extLst>
              <a:ext uri="{FF2B5EF4-FFF2-40B4-BE49-F238E27FC236}">
                <a16:creationId xmlns:a16="http://schemas.microsoft.com/office/drawing/2014/main" id="{FB17E81B-886F-3A5D-1E63-20C4BF52A6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9019" y="3986839"/>
            <a:ext cx="169166" cy="16916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A689C5F-C1CF-42BC-F5C3-9C5009AC7611}"/>
              </a:ext>
            </a:extLst>
          </p:cNvPr>
          <p:cNvCxnSpPr>
            <a:stCxn id="9" idx="3"/>
            <a:endCxn id="63" idx="3"/>
          </p:cNvCxnSpPr>
          <p:nvPr/>
        </p:nvCxnSpPr>
        <p:spPr>
          <a:xfrm flipH="1" flipV="1">
            <a:off x="6832732" y="3720493"/>
            <a:ext cx="3811" cy="35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9DD5B8-DAE0-6544-E56B-A848D7044E47}"/>
              </a:ext>
            </a:extLst>
          </p:cNvPr>
          <p:cNvSpPr txBox="1"/>
          <p:nvPr/>
        </p:nvSpPr>
        <p:spPr>
          <a:xfrm>
            <a:off x="6876098" y="3756738"/>
            <a:ext cx="51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hover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695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1C39EB71-1D57-31F7-0D2B-2721D074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" y="595329"/>
            <a:ext cx="6872063" cy="445716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028536" y="2262598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/>
                  <a:ea typeface="나눔고딕"/>
                </a:rPr>
                <a:t>2</a:t>
              </a:r>
              <a:endPara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69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이름 - 고정</a:t>
                      </a:r>
                      <a:endParaRPr lang="ko-KR" dirty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사진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or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이미지업로드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클릭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시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파일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업로드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이미지삭제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클릭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시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이미지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없음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변경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블로그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대표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제목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연동해제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??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비밀번호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재확인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및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탈퇴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62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수정하기 클릭 </a:t>
                      </a:r>
                      <a:r>
                        <a:rPr lang="en-US" altLang="ko-KR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 </a:t>
                      </a:r>
                      <a:r>
                        <a:rPr lang="en-US" altLang="ko-KR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input</a:t>
                      </a: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 태그로 변함</a:t>
                      </a:r>
                      <a:endParaRPr lang="en-US" sz="700" b="0" i="0" u="none" strike="noStrike" noProof="0" dirty="0"/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수정하기 버튼이 </a:t>
                      </a:r>
                      <a:r>
                        <a:rPr lang="ko-KR" altLang="en-US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수정하기</a:t>
                      </a:r>
                      <a:r>
                        <a:rPr lang="en-US" altLang="ko-KR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ko-KR" altLang="en-US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변경하기</a:t>
                      </a: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 버튼으로 변경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이미지 업로드 버튼대신 이미지 옆 카메라 아이콘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작은걸로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대체 고려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수정하기 클릭 &gt;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input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태그로 변함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수정하기 버튼이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수정하기or변경하기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버튼으로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아코디언 메뉴처럼 연동할 소셜 출력</a:t>
                      </a:r>
                      <a:endParaRPr lang="ko-KR" altLang="en-US" sz="700" b="0" i="0" u="none" strike="noStrike" noProof="0" dirty="0"/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연동된 소셜은 </a:t>
                      </a:r>
                      <a:r>
                        <a:rPr lang="en-US" altLang="ko-KR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연동</a:t>
                      </a:r>
                      <a:r>
                        <a:rPr lang="en-US" altLang="ko-KR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표시</a:t>
                      </a:r>
                      <a:endParaRPr lang="en-US" altLang="ko-KR" sz="700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r>
                        <a:rPr 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 </a:t>
                      </a:r>
                      <a:r>
                        <a:rPr lang="en-US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재확인</a:t>
                      </a:r>
                      <a:r>
                        <a:rPr 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 </a:t>
                      </a:r>
                      <a:r>
                        <a:rPr lang="en-US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스크립트창</a:t>
                      </a:r>
                      <a:r>
                        <a:rPr lang="en-US" sz="700" b="0" i="0" u="none" strike="noStrike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 </a:t>
                      </a:r>
                      <a:r>
                        <a:rPr lang="en-US" sz="700" b="0" i="0" u="none" strike="noStrike" noProof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출력</a:t>
                      </a:r>
                      <a:endParaRPr lang="ko-KR" altLang="en-US" dirty="0" err="1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046F23-1C1E-AC7B-1CB0-EA173B2A8639}"/>
              </a:ext>
            </a:extLst>
          </p:cNvPr>
          <p:cNvGrpSpPr/>
          <p:nvPr/>
        </p:nvGrpSpPr>
        <p:grpSpPr>
          <a:xfrm>
            <a:off x="2391321" y="3884487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22AC452-3404-0B58-A16B-A99B7D7A3DC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2F76DFDB-FFD6-178B-B44E-ADC373C78EE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E8BFA38-309C-C4A0-CCB7-87D1A417CBAB}"/>
              </a:ext>
            </a:extLst>
          </p:cNvPr>
          <p:cNvGrpSpPr/>
          <p:nvPr/>
        </p:nvGrpSpPr>
        <p:grpSpPr>
          <a:xfrm>
            <a:off x="3965676" y="3035154"/>
            <a:ext cx="388720" cy="200055"/>
            <a:chOff x="4727047" y="5307508"/>
            <a:chExt cx="388720" cy="2000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8698DFB-333C-6332-E892-1BEA63F8126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429B7554-56E4-EE1B-27DA-E951DE981B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/>
                  <a:ea typeface="나눔고딕"/>
                </a:rPr>
                <a:t>3</a:t>
              </a:r>
              <a:endPara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2B1B93-B84D-F8B6-2D5A-FBC548C19EBC}"/>
              </a:ext>
            </a:extLst>
          </p:cNvPr>
          <p:cNvGrpSpPr/>
          <p:nvPr/>
        </p:nvGrpSpPr>
        <p:grpSpPr>
          <a:xfrm>
            <a:off x="3965630" y="3356653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5328F59-4B40-3FFB-8366-998DF21746D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4D862283-6C47-86D5-A519-8874FAE096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/>
                  <a:ea typeface="나눔고딕"/>
                </a:rPr>
                <a:t>4</a:t>
              </a:r>
              <a:endPara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37BAA6-4832-619F-DBF2-BD8B82F512E6}"/>
              </a:ext>
            </a:extLst>
          </p:cNvPr>
          <p:cNvGrpSpPr/>
          <p:nvPr/>
        </p:nvGrpSpPr>
        <p:grpSpPr>
          <a:xfrm>
            <a:off x="2285585" y="1528429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F90862-BF74-820C-249A-B8D6E78ED9E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4D934C24-25D4-3A7F-8A59-A8DE4F97E1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45265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2020-09-13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F8E3F-B42A-69AF-2429-1903CBE01893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64075"/>
              </p:ext>
            </p:extLst>
          </p:nvPr>
        </p:nvGraphicFramePr>
        <p:xfrm>
          <a:off x="275731" y="672900"/>
          <a:ext cx="8592538" cy="4412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모티브 페이지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Velog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Naver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Postype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Tistory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목표점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개인적인 공부기록을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올릴만한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블로그를 만들어보자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구현 페이지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 페이지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페이지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 상세보기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 글 작성 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변경 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E81473-3916-448F-9F51-417DCFD9BA26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7EA5B8-6719-D1A9-8492-6FBF1B04BE33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DFB02-169F-B8D0-AD92-0926E2225CFE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3ECF4792-E5FD-741F-0558-1AE6D5BE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65C73-CD65-0B67-E11E-3BAC034C6D98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170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도식화 한 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27449F-77D0-3ACC-639F-7FF2874F22B6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F71A638-5357-6E4D-1E1F-31C8E05FB1DF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8449"/>
              </p:ext>
            </p:extLst>
          </p:nvPr>
        </p:nvGraphicFramePr>
        <p:xfrm>
          <a:off x="6979021" y="0"/>
          <a:ext cx="2164979" cy="276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DE3E58-363B-5061-8EAB-B9BC8AA3B222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7312"/>
              </p:ext>
            </p:extLst>
          </p:nvPr>
        </p:nvGraphicFramePr>
        <p:xfrm>
          <a:off x="6979021" y="-22820"/>
          <a:ext cx="2164979" cy="483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9FD338-F015-4E95-9850-371015BB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6741"/>
            <a:ext cx="6480720" cy="5107142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32AF12-3F09-4B02-8996-6403C8AA663E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2615982"/>
          <a:ext cx="2164979" cy="29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0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카테고리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제목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내용으로 검색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새 글 작성 페이지 이동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마이페이지 이동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지정 이미지 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기본 이미지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카테고리 별 게시글 상세 페이지 이동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지정 이미지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기본 이미지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이름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닉네임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상태 메시지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게시글 상세 페이지 이동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3966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8AD9C1F-4516-4C6E-8BC5-CF1663672D25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/>
              <a:t>메인 페이지</a:t>
            </a:r>
            <a:r>
              <a:rPr lang="en-US" altLang="ko-KR" sz="800" b="1"/>
              <a:t>(</a:t>
            </a:r>
            <a:r>
              <a:rPr lang="ko-KR" altLang="en-US" sz="800" b="1"/>
              <a:t>상단</a:t>
            </a:r>
            <a:r>
              <a:rPr lang="en-US" altLang="ko-KR" sz="800" b="1"/>
              <a:t>)		</a:t>
            </a:r>
            <a:r>
              <a:rPr lang="en-US" altLang="ko-KR" sz="700" b="1"/>
              <a:t>Title      </a:t>
            </a:r>
            <a:r>
              <a:rPr lang="ko-KR" altLang="en-US" sz="700" b="1"/>
              <a:t>프로젝트</a:t>
            </a:r>
            <a:r>
              <a:rPr lang="en-US" altLang="ko-KR" sz="700" b="1"/>
              <a:t>_</a:t>
            </a:r>
            <a:r>
              <a:rPr lang="ko-KR" altLang="en-US" sz="700" b="1" dirty="0"/>
              <a:t>스토리 보드 </a:t>
            </a:r>
            <a:r>
              <a:rPr lang="en-US" altLang="ko-KR" sz="700" b="1" dirty="0"/>
              <a:t>         </a:t>
            </a:r>
            <a:r>
              <a:rPr lang="en-US" altLang="ko-KR" sz="700" b="1"/>
              <a:t>Made by </a:t>
            </a:r>
            <a:r>
              <a:rPr lang="ko-KR" altLang="en-US" sz="700" b="1"/>
              <a:t>김종현</a:t>
            </a:r>
            <a:r>
              <a:rPr lang="en-US" altLang="ko-KR" sz="700" b="1"/>
              <a:t> </a:t>
            </a:r>
            <a:r>
              <a:rPr lang="en-US" altLang="ko-KR" sz="700" b="1" dirty="0"/>
              <a:t>	</a:t>
            </a:r>
            <a:r>
              <a:rPr lang="en-US" altLang="ko-KR" sz="700" b="1"/>
              <a:t>Ver.1.0</a:t>
            </a:r>
            <a:r>
              <a:rPr lang="en-US" altLang="ko-KR" sz="700" b="1" dirty="0"/>
              <a:t>	Last </a:t>
            </a:r>
            <a:r>
              <a:rPr lang="en-US" altLang="ko-KR" sz="700" b="1"/>
              <a:t>updated 2022-09-13</a:t>
            </a:r>
            <a:endParaRPr lang="ko-KR" altLang="en-US" sz="7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C159543-505E-4033-B324-F37148250FA5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64979" cy="261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 글 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좌측면 고정형 카테고리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정보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게시글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앨범형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AF4D1C-3887-42E2-88F5-220BF777B7FB}"/>
              </a:ext>
            </a:extLst>
          </p:cNvPr>
          <p:cNvGrpSpPr/>
          <p:nvPr/>
        </p:nvGrpSpPr>
        <p:grpSpPr>
          <a:xfrm>
            <a:off x="4128064" y="396683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142A7E0-1987-41CE-B345-75CA2AB564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82FB7452-A732-4CB4-AEEE-BAB493A8299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AB4DB2-0086-4E66-9952-DEC966F8F922}"/>
              </a:ext>
            </a:extLst>
          </p:cNvPr>
          <p:cNvGrpSpPr/>
          <p:nvPr/>
        </p:nvGrpSpPr>
        <p:grpSpPr>
          <a:xfrm>
            <a:off x="5141573" y="389356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DCE0419-47C8-4470-8590-936560A211C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6311853-A3A6-4561-9F6C-59A9AFB99D5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60D937B-3610-4C94-9BB0-80CC771025BF}"/>
              </a:ext>
            </a:extLst>
          </p:cNvPr>
          <p:cNvGrpSpPr/>
          <p:nvPr/>
        </p:nvGrpSpPr>
        <p:grpSpPr>
          <a:xfrm>
            <a:off x="323528" y="1436444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079A231-7BAD-4175-BF00-D9F410EED74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BBEF569D-4968-4638-B1F5-FE5913C9AF1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BF9001C-EC1C-43EB-8FD9-78C5DDF14F7F}"/>
              </a:ext>
            </a:extLst>
          </p:cNvPr>
          <p:cNvGrpSpPr/>
          <p:nvPr/>
        </p:nvGrpSpPr>
        <p:grpSpPr>
          <a:xfrm>
            <a:off x="5940152" y="37674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25280F6-A879-4E0A-85C9-15F5906CC9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19FA6CF8-F52A-4970-8755-DFE3EA2E81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0FA4553-B667-4136-9264-D72754FD08F2}"/>
              </a:ext>
            </a:extLst>
          </p:cNvPr>
          <p:cNvGrpSpPr/>
          <p:nvPr/>
        </p:nvGrpSpPr>
        <p:grpSpPr>
          <a:xfrm>
            <a:off x="2123728" y="1426416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54754CF-B021-4C7B-8D57-A852E0D5441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ED1E6C5A-E25A-4312-8366-61A66B40608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CCE3139-7B1B-4498-8D5B-B12B8A228AE9}"/>
              </a:ext>
            </a:extLst>
          </p:cNvPr>
          <p:cNvGrpSpPr/>
          <p:nvPr/>
        </p:nvGrpSpPr>
        <p:grpSpPr>
          <a:xfrm>
            <a:off x="2123728" y="3073524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5428793-B0D9-4B50-A08A-868554868BA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0FBC9F71-9DD2-4BD8-A830-35C99397FE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1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849DB-0E37-407F-83A9-E9E44EE9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88" y="386768"/>
            <a:ext cx="6088328" cy="518091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32AF12-3F09-4B02-8996-6403C8AA663E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2615982"/>
          <a:ext cx="2164979" cy="29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0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게시글 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 당 페이징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3966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8AD9C1F-4516-4C6E-8BC5-CF1663672D25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/>
              <a:t>메인 페이지</a:t>
            </a:r>
            <a:r>
              <a:rPr lang="en-US" altLang="ko-KR" sz="800" b="1"/>
              <a:t>		</a:t>
            </a:r>
            <a:r>
              <a:rPr lang="en-US" altLang="ko-KR" sz="700" b="1"/>
              <a:t>Title      </a:t>
            </a:r>
            <a:r>
              <a:rPr lang="ko-KR" altLang="en-US" sz="700" b="1"/>
              <a:t>프로젝트</a:t>
            </a:r>
            <a:r>
              <a:rPr lang="en-US" altLang="ko-KR" sz="700" b="1"/>
              <a:t>_</a:t>
            </a:r>
            <a:r>
              <a:rPr lang="ko-KR" altLang="en-US" sz="700" b="1" dirty="0"/>
              <a:t>스토리 보드 </a:t>
            </a:r>
            <a:r>
              <a:rPr lang="en-US" altLang="ko-KR" sz="700" b="1" dirty="0"/>
              <a:t>         </a:t>
            </a:r>
            <a:r>
              <a:rPr lang="en-US" altLang="ko-KR" sz="700" b="1"/>
              <a:t>Made by </a:t>
            </a:r>
            <a:r>
              <a:rPr lang="ko-KR" altLang="en-US" sz="700" b="1"/>
              <a:t>김종현</a:t>
            </a:r>
            <a:r>
              <a:rPr lang="en-US" altLang="ko-KR" sz="700" b="1"/>
              <a:t> </a:t>
            </a:r>
            <a:r>
              <a:rPr lang="en-US" altLang="ko-KR" sz="700" b="1" dirty="0"/>
              <a:t>	</a:t>
            </a:r>
            <a:r>
              <a:rPr lang="en-US" altLang="ko-KR" sz="700" b="1"/>
              <a:t>Ver.1.0</a:t>
            </a:r>
            <a:r>
              <a:rPr lang="en-US" altLang="ko-KR" sz="700" b="1" dirty="0"/>
              <a:t>	Last </a:t>
            </a:r>
            <a:r>
              <a:rPr lang="en-US" altLang="ko-KR" sz="700" b="1"/>
              <a:t>updated 2022-09-13</a:t>
            </a:r>
            <a:endParaRPr lang="ko-KR" altLang="en-US" sz="7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C159543-505E-4033-B324-F37148250FA5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64979" cy="261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페이징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1E78D2A2-A8B1-4148-BAD7-8B317A0938D1}"/>
              </a:ext>
            </a:extLst>
          </p:cNvPr>
          <p:cNvSpPr/>
          <p:nvPr/>
        </p:nvSpPr>
        <p:spPr>
          <a:xfrm>
            <a:off x="3427812" y="5026661"/>
            <a:ext cx="432048" cy="4320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7AF7E41-BCBE-4C51-A34B-92498EB95903}"/>
              </a:ext>
            </a:extLst>
          </p:cNvPr>
          <p:cNvSpPr/>
          <p:nvPr/>
        </p:nvSpPr>
        <p:spPr>
          <a:xfrm>
            <a:off x="4128064" y="5024464"/>
            <a:ext cx="432048" cy="4320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AF4D1C-3887-42E2-88F5-220BF777B7FB}"/>
              </a:ext>
            </a:extLst>
          </p:cNvPr>
          <p:cNvGrpSpPr/>
          <p:nvPr/>
        </p:nvGrpSpPr>
        <p:grpSpPr>
          <a:xfrm>
            <a:off x="3449476" y="5128177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142A7E0-1987-41CE-B345-75CA2AB564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82FB7452-A732-4CB4-AEEE-BAB493A8299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AB4DB2-0086-4E66-9952-DEC966F8F922}"/>
              </a:ext>
            </a:extLst>
          </p:cNvPr>
          <p:cNvGrpSpPr/>
          <p:nvPr/>
        </p:nvGrpSpPr>
        <p:grpSpPr>
          <a:xfrm>
            <a:off x="4158355" y="5138204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DCE0419-47C8-4470-8590-936560A211C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6311853-A3A6-4561-9F6C-59A9AFB99D5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1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7DADD3-40E6-0BEA-1A71-6F6413FF2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3" y="486037"/>
            <a:ext cx="6683572" cy="3935785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649593" y="143484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5536" y="893675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2379136" y="1805466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379136" y="3289548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2365233" y="370461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DE3E58-363B-5061-8EAB-B9BC8AA3B222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19654"/>
              </p:ext>
            </p:extLst>
          </p:nvPr>
        </p:nvGraphicFramePr>
        <p:xfrm>
          <a:off x="6979021" y="-22819"/>
          <a:ext cx="2164979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3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홈페이지의 메인 로고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클릭하면 메인 페이지로 넘어가진다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만약 로그인 페이지가 메인이라면 로그인 페이지로 넘어가진다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홈페이지인 블로그의 이름이 출력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위와 동일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6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기존의 아이디 비밀번호로 로그인하는 시스템과 다르게 구글이나 네이버의 계정으로 간단하게 로그인하는 시스템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원하는 계정을 고를 수 있다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있으신가요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같은 텍스트로 로그인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페이지로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3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사이트로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넘어감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5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배경의 경우 흰 바탕이나 글씨의 색상에 맞는 색의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그라데이션도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나쁘지 않다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111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17174</TotalTime>
  <Words>1573</Words>
  <Application>Microsoft Office PowerPoint</Application>
  <PresentationFormat>화면 슬라이드 쇼(16:10)</PresentationFormat>
  <Paragraphs>390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나눔고딕</vt:lpstr>
      <vt:lpstr>맑은 고딕</vt:lpstr>
      <vt:lpstr>휴먼둥근헤드라인</vt:lpstr>
      <vt:lpstr>Arial</vt:lpstr>
      <vt:lpstr>Bauhaus 93</vt:lpstr>
      <vt:lpstr>Calibri</vt:lpstr>
      <vt:lpstr>Lucida Sans Unicode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kimdr</cp:lastModifiedBy>
  <cp:revision>1394</cp:revision>
  <cp:lastPrinted>2020-01-08T09:16:57Z</cp:lastPrinted>
  <dcterms:created xsi:type="dcterms:W3CDTF">2018-01-08T06:52:41Z</dcterms:created>
  <dcterms:modified xsi:type="dcterms:W3CDTF">2022-09-17T11:22:11Z</dcterms:modified>
</cp:coreProperties>
</file>