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8" r:id="rId7"/>
    <p:sldId id="267" r:id="rId8"/>
    <p:sldId id="269" r:id="rId9"/>
    <p:sldId id="270" r:id="rId10"/>
    <p:sldId id="256" r:id="rId11"/>
    <p:sldId id="264" r:id="rId12"/>
    <p:sldId id="262" r:id="rId13"/>
    <p:sldId id="265" r:id="rId14"/>
    <p:sldId id="259" r:id="rId15"/>
    <p:sldId id="260" r:id="rId16"/>
    <p:sldId id="266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1D7"/>
    <a:srgbClr val="3B6AB7"/>
    <a:srgbClr val="6B8FCF"/>
    <a:srgbClr val="325A9A"/>
    <a:srgbClr val="203864"/>
    <a:srgbClr val="65C18C"/>
    <a:srgbClr val="FCC7E1"/>
    <a:srgbClr val="6563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3932-064B-C8DB-CBF4-4F9CF947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9881C0-CFA6-CBC4-0308-B0F6EE6C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A751A-2610-93DB-9089-29E21615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E65AB-9BCA-83A3-646D-484072F4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2700C-1721-FE5E-B6B2-CE626CF9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98E0-9479-FAA0-E790-4E2BC17E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CFB71-D0CE-51BB-50EC-F21C6AE6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DA8A-D90A-8D5E-6CCA-BE3609CF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70A63-E530-5C2D-F62E-0ADD5891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E11D2-8C69-46DE-380F-D733276C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0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76062-E0A8-3C03-489A-9923E526C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5F909-C482-6FB5-7C15-F9464503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7959F-87E4-67F7-D752-8295345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29D4-20B5-F5A1-87D9-18356864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12EBF-1B1B-B742-EEC3-CDF4CB2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3A7C-CAA3-5568-D26F-C851BD4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3E362-1ED3-BC16-DFD6-3B4D3C3B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E7D28-29E6-9CF5-E690-82599EB9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3734B-C511-9013-9BDD-A81B0528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9A0E-4B15-F20D-6E6B-B1C0A30C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91A48-0E84-84C6-A58B-969B9F6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1D093-2014-3A80-D481-0B3512CC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554FA-1951-82A2-BD4C-8493117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0D76-B62C-74FB-B0B7-DA4DAF3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4FD1F-18EC-CE46-E978-B223FE2D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5405-65FD-28E2-6EB7-DF38173C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BB2DA-DF6C-CCBB-DFAE-23C72493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385CC7-174C-814D-7F71-47D3D7B0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D8AB7-FCF8-BD63-2394-BA766F3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6DF7B-8690-A14F-9BE2-2FA9688C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97CA-C0BF-6352-A3B0-BE6CB19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8E1C-D34A-8213-1B03-32A0202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5E8A0-04AF-A45E-C027-E5D74658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A946F-EC83-CA48-FDE9-E00C6D0F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46C5B-E61C-636E-B703-09510EDA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3C1EC-4697-1B6B-4C4C-C517A9840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D26F90-1A5A-B7CA-1A0A-BFBF2315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D3F71-C754-F5EC-1E17-65414FA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13EA6-BA9B-2309-F3DC-D7C3AAE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5D6B1-ADD4-2049-F753-E3B5E92F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F1B1F-3237-6AF6-73FB-04556BF7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87528-389F-CBBF-BF6F-4A656936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A74E8-8861-C8FB-9359-5F7E0950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5B725-1FE7-9477-FBCA-6FDF7919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5FD68-2FD3-B391-4736-A6A82EB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C3C4-84F1-E9B0-F867-EEEBDE25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5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46C56-F2D7-7A8D-6C09-A7205F2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83828-AD9B-5C3E-FD0D-6A22B3B4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31701-AC4A-79FA-E08F-8BFC1D74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6D25F-FC5E-A28E-1689-26D8A50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EDE44-981C-E6AE-FA72-DA91A3B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564C7-6C86-2AEB-8DFD-78BF8134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90833-9CC8-EC33-C239-1CC08B38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5D559-4C54-40E4-C4F3-F44057A18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9BE5D-40EA-BF62-6E4C-5CF874F2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60AE4-B5FE-ACF5-D46B-D21DEE5C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91A4F-A2C2-6034-3AD5-BAF3B0DC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D6DFD-DA2C-F484-A175-DC957857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E09A6-B8F0-0F6D-B86E-C15BE64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E4472-1583-9289-5D97-23155B1C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D064E-E838-A51A-A280-A6F9E8C0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AE19-BB2E-4A90-9FB5-45D48AB38DED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EBDEE-FF55-EEDF-B0E0-41FE55DE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6C799-15F9-C5DD-D192-7DAC3D2E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0D15-529E-4296-BC0F-999BCD847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5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376949-77E6-CC53-1EDD-4EDEAC4B75F0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1526-913F-9279-D687-660A3AD03DAC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F779A0-EF36-F9D3-F15E-D4AB0FE263D9}"/>
              </a:ext>
            </a:extLst>
          </p:cNvPr>
          <p:cNvSpPr/>
          <p:nvPr/>
        </p:nvSpPr>
        <p:spPr>
          <a:xfrm>
            <a:off x="4642902" y="1567640"/>
            <a:ext cx="2118115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19F42-EE4A-8258-DE18-CE1F019C9ED2}"/>
              </a:ext>
            </a:extLst>
          </p:cNvPr>
          <p:cNvSpPr txBox="1"/>
          <p:nvPr/>
        </p:nvSpPr>
        <p:spPr>
          <a:xfrm>
            <a:off x="4772891" y="1759491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블로그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9DF5C-B217-57D5-B64B-61844CD69305}"/>
              </a:ext>
            </a:extLst>
          </p:cNvPr>
          <p:cNvSpPr/>
          <p:nvPr/>
        </p:nvSpPr>
        <p:spPr>
          <a:xfrm>
            <a:off x="4642902" y="2512526"/>
            <a:ext cx="2118115" cy="2351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D0CF0-3061-3F42-A099-EA2C1F70BEE4}"/>
              </a:ext>
            </a:extLst>
          </p:cNvPr>
          <p:cNvSpPr txBox="1"/>
          <p:nvPr/>
        </p:nvSpPr>
        <p:spPr>
          <a:xfrm>
            <a:off x="4772891" y="270437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간편로그인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ABA195-B9FF-4FD1-3170-9AD6D71A6BC2}"/>
              </a:ext>
            </a:extLst>
          </p:cNvPr>
          <p:cNvSpPr/>
          <p:nvPr/>
        </p:nvSpPr>
        <p:spPr>
          <a:xfrm>
            <a:off x="4642901" y="5005822"/>
            <a:ext cx="2118115" cy="56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9ED3E-EBCE-C35F-7366-31D2BDB1F640}"/>
              </a:ext>
            </a:extLst>
          </p:cNvPr>
          <p:cNvSpPr txBox="1"/>
          <p:nvPr/>
        </p:nvSpPr>
        <p:spPr>
          <a:xfrm>
            <a:off x="4772891" y="51017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계정여부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2C4372-7EF3-BEA6-D7F2-1A20C9B4880F}"/>
              </a:ext>
            </a:extLst>
          </p:cNvPr>
          <p:cNvSpPr/>
          <p:nvPr/>
        </p:nvSpPr>
        <p:spPr>
          <a:xfrm>
            <a:off x="4642901" y="5650022"/>
            <a:ext cx="2118115" cy="56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40947-F16C-BEC6-1AAA-AB614D7EC5A6}"/>
              </a:ext>
            </a:extLst>
          </p:cNvPr>
          <p:cNvSpPr txBox="1"/>
          <p:nvPr/>
        </p:nvSpPr>
        <p:spPr>
          <a:xfrm>
            <a:off x="4772891" y="57459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75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994EE-430E-6B12-E658-FE0EAE592E5B}"/>
              </a:ext>
            </a:extLst>
          </p:cNvPr>
          <p:cNvSpPr/>
          <p:nvPr/>
        </p:nvSpPr>
        <p:spPr>
          <a:xfrm>
            <a:off x="720436" y="650319"/>
            <a:ext cx="9864437" cy="858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대표 페이지</a:t>
            </a:r>
            <a:r>
              <a:rPr lang="en-US" altLang="ko-KR" dirty="0"/>
              <a:t>) </a:t>
            </a:r>
            <a:r>
              <a:rPr lang="ko-KR" altLang="en-US" dirty="0"/>
              <a:t>헤더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3ACFDA-BFCA-4BC1-5341-5946CE67BF20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0B352-BAA0-DECE-C225-559A60A7F6A9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241C2-234E-AB11-683F-5C041E1434F3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22FB9F-F5C0-DC1A-62DB-8F54D84C4546}"/>
              </a:ext>
            </a:extLst>
          </p:cNvPr>
          <p:cNvSpPr/>
          <p:nvPr/>
        </p:nvSpPr>
        <p:spPr>
          <a:xfrm>
            <a:off x="720436" y="1534537"/>
            <a:ext cx="9864437" cy="510425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BBB71-1440-3802-B594-F9434FE5A90F}"/>
              </a:ext>
            </a:extLst>
          </p:cNvPr>
          <p:cNvSpPr/>
          <p:nvPr/>
        </p:nvSpPr>
        <p:spPr>
          <a:xfrm>
            <a:off x="720436" y="1534536"/>
            <a:ext cx="1637282" cy="51042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05E2-B145-342A-A816-8CC5049FF96A}"/>
              </a:ext>
            </a:extLst>
          </p:cNvPr>
          <p:cNvSpPr txBox="1"/>
          <p:nvPr/>
        </p:nvSpPr>
        <p:spPr>
          <a:xfrm>
            <a:off x="691205" y="1682231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카테고리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DEF823-4ED7-5E92-A9BB-22BDF8AFCE66}"/>
              </a:ext>
            </a:extLst>
          </p:cNvPr>
          <p:cNvSpPr txBox="1"/>
          <p:nvPr/>
        </p:nvSpPr>
        <p:spPr>
          <a:xfrm>
            <a:off x="728420" y="2082074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C1E1A-655F-7F7C-BD35-C0199DD83919}"/>
              </a:ext>
            </a:extLst>
          </p:cNvPr>
          <p:cNvSpPr txBox="1"/>
          <p:nvPr/>
        </p:nvSpPr>
        <p:spPr>
          <a:xfrm>
            <a:off x="734882" y="3030755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nodeJS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44718-458B-6F52-3F59-3B501D9C7B77}"/>
              </a:ext>
            </a:extLst>
          </p:cNvPr>
          <p:cNvSpPr txBox="1"/>
          <p:nvPr/>
        </p:nvSpPr>
        <p:spPr>
          <a:xfrm>
            <a:off x="798208" y="2423005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useState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D8530-CDFB-D576-4C6F-28F2C2004F97}"/>
              </a:ext>
            </a:extLst>
          </p:cNvPr>
          <p:cNvSpPr txBox="1"/>
          <p:nvPr/>
        </p:nvSpPr>
        <p:spPr>
          <a:xfrm>
            <a:off x="861533" y="2709292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E65BB-3F4F-8BD0-9E68-A7AE03DCEFEF}"/>
              </a:ext>
            </a:extLst>
          </p:cNvPr>
          <p:cNvSpPr txBox="1"/>
          <p:nvPr/>
        </p:nvSpPr>
        <p:spPr>
          <a:xfrm>
            <a:off x="786662" y="3427458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687CB0-4242-2B26-7F81-6133A5E4820E}"/>
              </a:ext>
            </a:extLst>
          </p:cNvPr>
          <p:cNvSpPr txBox="1"/>
          <p:nvPr/>
        </p:nvSpPr>
        <p:spPr>
          <a:xfrm>
            <a:off x="734882" y="3735863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1CF800-61DA-FD05-2587-EE78274FD1E3}"/>
              </a:ext>
            </a:extLst>
          </p:cNvPr>
          <p:cNvCxnSpPr>
            <a:cxnSpLocks/>
          </p:cNvCxnSpPr>
          <p:nvPr/>
        </p:nvCxnSpPr>
        <p:spPr>
          <a:xfrm>
            <a:off x="2264984" y="1534537"/>
            <a:ext cx="0" cy="515961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5B4A8B-FC7E-F838-580C-C2F058FBD114}"/>
              </a:ext>
            </a:extLst>
          </p:cNvPr>
          <p:cNvSpPr/>
          <p:nvPr/>
        </p:nvSpPr>
        <p:spPr>
          <a:xfrm>
            <a:off x="2264984" y="1534537"/>
            <a:ext cx="110037" cy="250910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4A6D3A-5325-49C5-EF58-FD16B983B6D6}"/>
              </a:ext>
            </a:extLst>
          </p:cNvPr>
          <p:cNvSpPr/>
          <p:nvPr/>
        </p:nvSpPr>
        <p:spPr>
          <a:xfrm>
            <a:off x="2829191" y="3609823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4FE6-092E-1C95-F48F-7FEC8688269C}"/>
              </a:ext>
            </a:extLst>
          </p:cNvPr>
          <p:cNvSpPr txBox="1"/>
          <p:nvPr/>
        </p:nvSpPr>
        <p:spPr>
          <a:xfrm>
            <a:off x="2774485" y="3559627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80DDB2-DA5F-4C12-8931-F05A5B820218}"/>
              </a:ext>
            </a:extLst>
          </p:cNvPr>
          <p:cNvSpPr txBox="1"/>
          <p:nvPr/>
        </p:nvSpPr>
        <p:spPr>
          <a:xfrm>
            <a:off x="2856201" y="3872034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F2FEEF5-F029-502A-288A-457DE5DE3D96}"/>
              </a:ext>
            </a:extLst>
          </p:cNvPr>
          <p:cNvSpPr/>
          <p:nvPr/>
        </p:nvSpPr>
        <p:spPr>
          <a:xfrm>
            <a:off x="3960184" y="1716433"/>
            <a:ext cx="1274618" cy="11352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72A764-7E04-02CA-0F12-0C6C26042BEF}"/>
              </a:ext>
            </a:extLst>
          </p:cNvPr>
          <p:cNvSpPr txBox="1"/>
          <p:nvPr/>
        </p:nvSpPr>
        <p:spPr>
          <a:xfrm>
            <a:off x="5257229" y="183946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김종현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8E4794-153E-1442-9BC0-EADC8E19715E}"/>
              </a:ext>
            </a:extLst>
          </p:cNvPr>
          <p:cNvSpPr txBox="1"/>
          <p:nvPr/>
        </p:nvSpPr>
        <p:spPr>
          <a:xfrm>
            <a:off x="3997673" y="1992150"/>
            <a:ext cx="123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프로필 </a:t>
            </a:r>
            <a:endParaRPr lang="en-US" altLang="ko-KR" b="1"/>
          </a:p>
          <a:p>
            <a:pPr algn="ctr"/>
            <a:r>
              <a:rPr lang="ko-KR" altLang="en-US" b="1"/>
              <a:t>사진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984D92-AC21-4FE4-8E5B-F298F8DBF9AF}"/>
              </a:ext>
            </a:extLst>
          </p:cNvPr>
          <p:cNvSpPr txBox="1"/>
          <p:nvPr/>
        </p:nvSpPr>
        <p:spPr>
          <a:xfrm>
            <a:off x="5325452" y="2263411"/>
            <a:ext cx="309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소개메세지</a:t>
            </a:r>
            <a:endParaRPr lang="ko-KR" altLang="en-US" sz="16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DF44341-7FB6-95DA-3EBF-113AE0787C9F}"/>
              </a:ext>
            </a:extLst>
          </p:cNvPr>
          <p:cNvCxnSpPr/>
          <p:nvPr/>
        </p:nvCxnSpPr>
        <p:spPr>
          <a:xfrm>
            <a:off x="3960184" y="2968664"/>
            <a:ext cx="4300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5D6CBC6-10E2-469C-4F4F-4D65D2176E9A}"/>
              </a:ext>
            </a:extLst>
          </p:cNvPr>
          <p:cNvSpPr/>
          <p:nvPr/>
        </p:nvSpPr>
        <p:spPr>
          <a:xfrm>
            <a:off x="4470986" y="3628938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A42F5-B83D-3DC8-6D1D-9CF111831FCB}"/>
              </a:ext>
            </a:extLst>
          </p:cNvPr>
          <p:cNvSpPr txBox="1"/>
          <p:nvPr/>
        </p:nvSpPr>
        <p:spPr>
          <a:xfrm>
            <a:off x="4416280" y="3578742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070BB0-CE00-DB05-5A15-08DE4E9D9596}"/>
              </a:ext>
            </a:extLst>
          </p:cNvPr>
          <p:cNvSpPr txBox="1"/>
          <p:nvPr/>
        </p:nvSpPr>
        <p:spPr>
          <a:xfrm>
            <a:off x="4497996" y="3891149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CDFEC82-B4DE-36E8-6DF3-970B9A034093}"/>
              </a:ext>
            </a:extLst>
          </p:cNvPr>
          <p:cNvSpPr/>
          <p:nvPr/>
        </p:nvSpPr>
        <p:spPr>
          <a:xfrm>
            <a:off x="6306844" y="3623991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5F369F-38F6-5784-B282-8D5D24EFE02A}"/>
              </a:ext>
            </a:extLst>
          </p:cNvPr>
          <p:cNvSpPr txBox="1"/>
          <p:nvPr/>
        </p:nvSpPr>
        <p:spPr>
          <a:xfrm>
            <a:off x="6252138" y="3573795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CE3458-E697-5689-5F19-6168886B42F4}"/>
              </a:ext>
            </a:extLst>
          </p:cNvPr>
          <p:cNvSpPr txBox="1"/>
          <p:nvPr/>
        </p:nvSpPr>
        <p:spPr>
          <a:xfrm>
            <a:off x="6333854" y="3886202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C7CDB77-9293-0B16-6239-61B5FEF65164}"/>
              </a:ext>
            </a:extLst>
          </p:cNvPr>
          <p:cNvSpPr/>
          <p:nvPr/>
        </p:nvSpPr>
        <p:spPr>
          <a:xfrm>
            <a:off x="8155510" y="3623991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4D6EE-D17F-CF97-E316-E614BB63B82C}"/>
              </a:ext>
            </a:extLst>
          </p:cNvPr>
          <p:cNvSpPr txBox="1"/>
          <p:nvPr/>
        </p:nvSpPr>
        <p:spPr>
          <a:xfrm>
            <a:off x="8100804" y="3573795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098F9C-730C-63A4-04CC-FD9AD54350F5}"/>
              </a:ext>
            </a:extLst>
          </p:cNvPr>
          <p:cNvSpPr txBox="1"/>
          <p:nvPr/>
        </p:nvSpPr>
        <p:spPr>
          <a:xfrm>
            <a:off x="8182520" y="3886202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A0EF71F-F09D-C33A-FCDD-A2DB3368FBDF}"/>
              </a:ext>
            </a:extLst>
          </p:cNvPr>
          <p:cNvSpPr/>
          <p:nvPr/>
        </p:nvSpPr>
        <p:spPr>
          <a:xfrm>
            <a:off x="2826040" y="4422271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8ACC1-1D29-B202-C7F4-AA6AAEDAE7C5}"/>
              </a:ext>
            </a:extLst>
          </p:cNvPr>
          <p:cNvSpPr txBox="1"/>
          <p:nvPr/>
        </p:nvSpPr>
        <p:spPr>
          <a:xfrm>
            <a:off x="2771334" y="4372075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B89961-43B4-8E2B-0A58-0C2850D5EE9C}"/>
              </a:ext>
            </a:extLst>
          </p:cNvPr>
          <p:cNvSpPr txBox="1"/>
          <p:nvPr/>
        </p:nvSpPr>
        <p:spPr>
          <a:xfrm>
            <a:off x="2853050" y="4684482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08335EC-3C8B-957B-5C21-3F1631CC0E54}"/>
              </a:ext>
            </a:extLst>
          </p:cNvPr>
          <p:cNvSpPr/>
          <p:nvPr/>
        </p:nvSpPr>
        <p:spPr>
          <a:xfrm>
            <a:off x="5312542" y="6011643"/>
            <a:ext cx="429491" cy="4433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2C77-17C0-F0D3-A9F3-F561998A2A1E}"/>
              </a:ext>
            </a:extLst>
          </p:cNvPr>
          <p:cNvSpPr txBox="1"/>
          <p:nvPr/>
        </p:nvSpPr>
        <p:spPr>
          <a:xfrm>
            <a:off x="4908722" y="604865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2F7A6-F492-D604-1B27-5B5F96172094}"/>
              </a:ext>
            </a:extLst>
          </p:cNvPr>
          <p:cNvSpPr/>
          <p:nvPr/>
        </p:nvSpPr>
        <p:spPr>
          <a:xfrm>
            <a:off x="5949852" y="6011643"/>
            <a:ext cx="429491" cy="4433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A28F40-4D8F-8F18-3636-2E55EB603090}"/>
              </a:ext>
            </a:extLst>
          </p:cNvPr>
          <p:cNvSpPr txBox="1"/>
          <p:nvPr/>
        </p:nvSpPr>
        <p:spPr>
          <a:xfrm>
            <a:off x="5546032" y="606715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B511C98-2864-8219-7252-1A99671B953C}"/>
              </a:ext>
            </a:extLst>
          </p:cNvPr>
          <p:cNvSpPr/>
          <p:nvPr/>
        </p:nvSpPr>
        <p:spPr>
          <a:xfrm>
            <a:off x="8584812" y="5914661"/>
            <a:ext cx="3516458" cy="521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6FDC04-7579-27D0-735B-116151AE0D33}"/>
              </a:ext>
            </a:extLst>
          </p:cNvPr>
          <p:cNvSpPr txBox="1"/>
          <p:nvPr/>
        </p:nvSpPr>
        <p:spPr>
          <a:xfrm>
            <a:off x="8790123" y="6005080"/>
            <a:ext cx="30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페이징 처리</a:t>
            </a:r>
            <a:r>
              <a:rPr lang="en-US" altLang="ko-KR"/>
              <a:t>(</a:t>
            </a:r>
            <a:r>
              <a:rPr lang="ko-KR" altLang="en-US"/>
              <a:t>비동기 처리</a:t>
            </a:r>
            <a:r>
              <a:rPr lang="en-US" altLang="ko-KR"/>
              <a:t>???)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B4F405A-EAA1-D063-34E4-9394F01D6BB7}"/>
              </a:ext>
            </a:extLst>
          </p:cNvPr>
          <p:cNvCxnSpPr>
            <a:cxnSpLocks/>
          </p:cNvCxnSpPr>
          <p:nvPr/>
        </p:nvCxnSpPr>
        <p:spPr>
          <a:xfrm flipH="1">
            <a:off x="6571928" y="6181573"/>
            <a:ext cx="199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3E818D5-5E6E-3902-6C02-F2CC1C6F59AE}"/>
              </a:ext>
            </a:extLst>
          </p:cNvPr>
          <p:cNvSpPr/>
          <p:nvPr/>
        </p:nvSpPr>
        <p:spPr>
          <a:xfrm>
            <a:off x="2831061" y="5202474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014172-A9C0-A602-643C-6C7049CBB62D}"/>
              </a:ext>
            </a:extLst>
          </p:cNvPr>
          <p:cNvSpPr txBox="1"/>
          <p:nvPr/>
        </p:nvSpPr>
        <p:spPr>
          <a:xfrm>
            <a:off x="2776355" y="5152278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05E511-4A8D-D9D1-52CC-2E25C65F9297}"/>
              </a:ext>
            </a:extLst>
          </p:cNvPr>
          <p:cNvSpPr txBox="1"/>
          <p:nvPr/>
        </p:nvSpPr>
        <p:spPr>
          <a:xfrm>
            <a:off x="2858071" y="5464685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94993A0-876F-02F6-0383-0603CB5CA512}"/>
              </a:ext>
            </a:extLst>
          </p:cNvPr>
          <p:cNvSpPr/>
          <p:nvPr/>
        </p:nvSpPr>
        <p:spPr>
          <a:xfrm>
            <a:off x="4481407" y="4423768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D56A50-98C7-5BFC-EEA7-96FA6944DEA6}"/>
              </a:ext>
            </a:extLst>
          </p:cNvPr>
          <p:cNvSpPr txBox="1"/>
          <p:nvPr/>
        </p:nvSpPr>
        <p:spPr>
          <a:xfrm>
            <a:off x="4426701" y="4373572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B8F469-DB90-DE38-3779-9619DB52C9F2}"/>
              </a:ext>
            </a:extLst>
          </p:cNvPr>
          <p:cNvSpPr txBox="1"/>
          <p:nvPr/>
        </p:nvSpPr>
        <p:spPr>
          <a:xfrm>
            <a:off x="4508417" y="4685979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5353A90-5461-0914-61E7-8B959670B53A}"/>
              </a:ext>
            </a:extLst>
          </p:cNvPr>
          <p:cNvSpPr/>
          <p:nvPr/>
        </p:nvSpPr>
        <p:spPr>
          <a:xfrm>
            <a:off x="6306844" y="4422271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F34A4F-86A2-39DB-ECC9-C8AFF4962341}"/>
              </a:ext>
            </a:extLst>
          </p:cNvPr>
          <p:cNvSpPr txBox="1"/>
          <p:nvPr/>
        </p:nvSpPr>
        <p:spPr>
          <a:xfrm>
            <a:off x="6252138" y="4372075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FA57DE-DFD5-5F0E-7CAF-4E7194E19E47}"/>
              </a:ext>
            </a:extLst>
          </p:cNvPr>
          <p:cNvSpPr txBox="1"/>
          <p:nvPr/>
        </p:nvSpPr>
        <p:spPr>
          <a:xfrm>
            <a:off x="6333854" y="4684482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3FD9704-9CB4-A7D1-8BED-7A96A3844264}"/>
              </a:ext>
            </a:extLst>
          </p:cNvPr>
          <p:cNvSpPr/>
          <p:nvPr/>
        </p:nvSpPr>
        <p:spPr>
          <a:xfrm>
            <a:off x="8128500" y="4424311"/>
            <a:ext cx="1330610" cy="6478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874522-BD35-20AF-2993-1A6A6EFC12A8}"/>
              </a:ext>
            </a:extLst>
          </p:cNvPr>
          <p:cNvSpPr txBox="1"/>
          <p:nvPr/>
        </p:nvSpPr>
        <p:spPr>
          <a:xfrm>
            <a:off x="8073794" y="4374115"/>
            <a:ext cx="12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173358-5E91-5002-6B66-112F3C142CFE}"/>
              </a:ext>
            </a:extLst>
          </p:cNvPr>
          <p:cNvSpPr txBox="1"/>
          <p:nvPr/>
        </p:nvSpPr>
        <p:spPr>
          <a:xfrm>
            <a:off x="8155510" y="4686522"/>
            <a:ext cx="123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2C63342-D75C-05D1-F81D-6911C57697A4}"/>
              </a:ext>
            </a:extLst>
          </p:cNvPr>
          <p:cNvSpPr/>
          <p:nvPr/>
        </p:nvSpPr>
        <p:spPr>
          <a:xfrm>
            <a:off x="8328821" y="93134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F123968-0466-F979-5FC8-4A95AE88A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40" y="1020561"/>
            <a:ext cx="294554" cy="294554"/>
          </a:xfrm>
          <a:prstGeom prst="rect">
            <a:avLst/>
          </a:prstGeom>
        </p:spPr>
      </p:pic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B7EC26B-4474-6C66-4605-533DD9EE368F}"/>
              </a:ext>
            </a:extLst>
          </p:cNvPr>
          <p:cNvCxnSpPr/>
          <p:nvPr/>
        </p:nvCxnSpPr>
        <p:spPr>
          <a:xfrm>
            <a:off x="6636144" y="1299150"/>
            <a:ext cx="143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EC1FA3B0-8068-6FE1-E061-FB73BCAF2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20" y="815842"/>
            <a:ext cx="573632" cy="5736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363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상세 페이지</a:t>
            </a:r>
            <a:r>
              <a:rPr lang="en-US" altLang="ko-KR" dirty="0"/>
              <a:t>(</a:t>
            </a:r>
            <a:r>
              <a:rPr lang="ko-KR" altLang="en-US" dirty="0"/>
              <a:t>게시글 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DA6EE2-B2BD-145B-1C4A-352AA103E882}"/>
              </a:ext>
            </a:extLst>
          </p:cNvPr>
          <p:cNvSpPr/>
          <p:nvPr/>
        </p:nvSpPr>
        <p:spPr>
          <a:xfrm>
            <a:off x="720436" y="650319"/>
            <a:ext cx="9864437" cy="858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63115E-8AD8-6BCE-B3C3-4FE62AD4FA89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1586C-0766-14B2-E2C7-53F483CAB864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86C24-A770-C447-A50D-B9FAA4711216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DA9873-1FFD-4612-3E9F-6CBE8B359829}"/>
              </a:ext>
            </a:extLst>
          </p:cNvPr>
          <p:cNvSpPr/>
          <p:nvPr/>
        </p:nvSpPr>
        <p:spPr>
          <a:xfrm>
            <a:off x="720436" y="1534536"/>
            <a:ext cx="9864437" cy="529382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FE626-C559-1406-CD46-B19F795A566B}"/>
              </a:ext>
            </a:extLst>
          </p:cNvPr>
          <p:cNvSpPr/>
          <p:nvPr/>
        </p:nvSpPr>
        <p:spPr>
          <a:xfrm>
            <a:off x="720436" y="1534536"/>
            <a:ext cx="1637282" cy="5293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EAF60-86A1-C3AA-B33A-F630D554D77E}"/>
              </a:ext>
            </a:extLst>
          </p:cNvPr>
          <p:cNvSpPr txBox="1"/>
          <p:nvPr/>
        </p:nvSpPr>
        <p:spPr>
          <a:xfrm>
            <a:off x="691205" y="1682231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카테고리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5AFA6-01A7-0961-1CC9-DBBF8C0E3490}"/>
              </a:ext>
            </a:extLst>
          </p:cNvPr>
          <p:cNvSpPr txBox="1"/>
          <p:nvPr/>
        </p:nvSpPr>
        <p:spPr>
          <a:xfrm>
            <a:off x="728420" y="2082074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ReactJS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BCF2C-2984-C089-2DB0-F4A1CB67CE4F}"/>
              </a:ext>
            </a:extLst>
          </p:cNvPr>
          <p:cNvSpPr txBox="1"/>
          <p:nvPr/>
        </p:nvSpPr>
        <p:spPr>
          <a:xfrm>
            <a:off x="734882" y="3030755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nodeJS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3870D-1BC1-C507-08BE-8EF62EC01323}"/>
              </a:ext>
            </a:extLst>
          </p:cNvPr>
          <p:cNvSpPr txBox="1"/>
          <p:nvPr/>
        </p:nvSpPr>
        <p:spPr>
          <a:xfrm>
            <a:off x="798208" y="2423005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useState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86D28-0079-5E72-71B5-A3CFB36B9527}"/>
              </a:ext>
            </a:extLst>
          </p:cNvPr>
          <p:cNvSpPr txBox="1"/>
          <p:nvPr/>
        </p:nvSpPr>
        <p:spPr>
          <a:xfrm>
            <a:off x="861533" y="2709292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redux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35F4F-225B-4D0E-7D80-0A1595661061}"/>
              </a:ext>
            </a:extLst>
          </p:cNvPr>
          <p:cNvSpPr txBox="1"/>
          <p:nvPr/>
        </p:nvSpPr>
        <p:spPr>
          <a:xfrm>
            <a:off x="786662" y="3427458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request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3BC21-8463-FAE2-A7DC-9C9502BF763B}"/>
              </a:ext>
            </a:extLst>
          </p:cNvPr>
          <p:cNvSpPr txBox="1"/>
          <p:nvPr/>
        </p:nvSpPr>
        <p:spPr>
          <a:xfrm>
            <a:off x="734882" y="3735863"/>
            <a:ext cx="111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805FDF-669A-4C57-CC9D-425B88DFD669}"/>
              </a:ext>
            </a:extLst>
          </p:cNvPr>
          <p:cNvCxnSpPr>
            <a:cxnSpLocks/>
          </p:cNvCxnSpPr>
          <p:nvPr/>
        </p:nvCxnSpPr>
        <p:spPr>
          <a:xfrm>
            <a:off x="2264984" y="1534537"/>
            <a:ext cx="0" cy="529382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7F3B3C-4ADF-EA11-9AB6-089C7B6BD4F6}"/>
              </a:ext>
            </a:extLst>
          </p:cNvPr>
          <p:cNvSpPr/>
          <p:nvPr/>
        </p:nvSpPr>
        <p:spPr>
          <a:xfrm>
            <a:off x="2264984" y="1534537"/>
            <a:ext cx="110037" cy="250910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F7DAEC2-FA70-76A4-E7EE-E90B8FBA466E}"/>
              </a:ext>
            </a:extLst>
          </p:cNvPr>
          <p:cNvSpPr/>
          <p:nvPr/>
        </p:nvSpPr>
        <p:spPr>
          <a:xfrm>
            <a:off x="8328821" y="93134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319BA3B-A5AA-A46E-AC39-E2FC8A7F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40" y="1020561"/>
            <a:ext cx="294554" cy="29455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FE20CB4-1C34-4054-8ED3-F6F8C2137284}"/>
              </a:ext>
            </a:extLst>
          </p:cNvPr>
          <p:cNvCxnSpPr/>
          <p:nvPr/>
        </p:nvCxnSpPr>
        <p:spPr>
          <a:xfrm>
            <a:off x="6636144" y="1299150"/>
            <a:ext cx="143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9A960095-B64F-B30C-83F5-4C6C71C89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20" y="815842"/>
            <a:ext cx="573632" cy="5736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71469B2-F467-A9A7-82C9-B666447CE242}"/>
              </a:ext>
            </a:extLst>
          </p:cNvPr>
          <p:cNvSpPr txBox="1"/>
          <p:nvPr/>
        </p:nvSpPr>
        <p:spPr>
          <a:xfrm>
            <a:off x="3104930" y="1932090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A00231-D7F5-7133-CC69-757B437EC850}"/>
              </a:ext>
            </a:extLst>
          </p:cNvPr>
          <p:cNvSpPr txBox="1"/>
          <p:nvPr/>
        </p:nvSpPr>
        <p:spPr>
          <a:xfrm>
            <a:off x="3104930" y="2400455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부제목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67DD12-93B6-745B-D1EE-6FDA4248683B}"/>
              </a:ext>
            </a:extLst>
          </p:cNvPr>
          <p:cNvSpPr txBox="1"/>
          <p:nvPr/>
        </p:nvSpPr>
        <p:spPr>
          <a:xfrm>
            <a:off x="8160568" y="3280865"/>
            <a:ext cx="160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게시글 편집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65B677-53DE-6F74-7D05-8E1859E829FB}"/>
              </a:ext>
            </a:extLst>
          </p:cNvPr>
          <p:cNvSpPr txBox="1"/>
          <p:nvPr/>
        </p:nvSpPr>
        <p:spPr>
          <a:xfrm>
            <a:off x="3971111" y="2787457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등록날짜</a:t>
            </a:r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65C639-97BA-1588-8FBC-8D4587F809CD}"/>
              </a:ext>
            </a:extLst>
          </p:cNvPr>
          <p:cNvSpPr txBox="1"/>
          <p:nvPr/>
        </p:nvSpPr>
        <p:spPr>
          <a:xfrm>
            <a:off x="3113648" y="2787458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BC9743-9020-1C53-6ED6-6AB89829CB20}"/>
              </a:ext>
            </a:extLst>
          </p:cNvPr>
          <p:cNvSpPr txBox="1"/>
          <p:nvPr/>
        </p:nvSpPr>
        <p:spPr>
          <a:xfrm>
            <a:off x="3107793" y="3978693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내용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5279E1-6B0A-2BD9-7FD8-6CEF85EE86AA}"/>
              </a:ext>
            </a:extLst>
          </p:cNvPr>
          <p:cNvSpPr txBox="1"/>
          <p:nvPr/>
        </p:nvSpPr>
        <p:spPr>
          <a:xfrm>
            <a:off x="3119560" y="6055598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60B767-FDFD-8F30-9FB9-3A9A06FE7DCF}"/>
              </a:ext>
            </a:extLst>
          </p:cNvPr>
          <p:cNvSpPr txBox="1"/>
          <p:nvPr/>
        </p:nvSpPr>
        <p:spPr>
          <a:xfrm>
            <a:off x="3119560" y="6459032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카테고리 목록보기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330FB2-2208-BF12-7147-1C6C07B62987}"/>
              </a:ext>
            </a:extLst>
          </p:cNvPr>
          <p:cNvCxnSpPr/>
          <p:nvPr/>
        </p:nvCxnSpPr>
        <p:spPr>
          <a:xfrm>
            <a:off x="2959674" y="3179593"/>
            <a:ext cx="6839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6CFD9BD-2BEF-3387-C2C6-AF1B452CAB99}"/>
              </a:ext>
            </a:extLst>
          </p:cNvPr>
          <p:cNvCxnSpPr/>
          <p:nvPr/>
        </p:nvCxnSpPr>
        <p:spPr>
          <a:xfrm>
            <a:off x="2940248" y="5551528"/>
            <a:ext cx="6839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래픽 74" descr="재생 단색으로 채워진">
            <a:extLst>
              <a:ext uri="{FF2B5EF4-FFF2-40B4-BE49-F238E27FC236}">
                <a16:creationId xmlns:a16="http://schemas.microsoft.com/office/drawing/2014/main" id="{3281B254-EB30-CF37-B721-F0F54F74F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346821" y="6075421"/>
            <a:ext cx="237697" cy="237697"/>
          </a:xfrm>
          <a:prstGeom prst="rect">
            <a:avLst/>
          </a:prstGeom>
        </p:spPr>
      </p:pic>
      <p:pic>
        <p:nvPicPr>
          <p:cNvPr id="76" name="그래픽 75" descr="재생 단색으로 채워진">
            <a:extLst>
              <a:ext uri="{FF2B5EF4-FFF2-40B4-BE49-F238E27FC236}">
                <a16:creationId xmlns:a16="http://schemas.microsoft.com/office/drawing/2014/main" id="{F234E6DA-4CAE-58A2-20AD-5CED688E9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346821" y="6484423"/>
            <a:ext cx="237697" cy="23769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133DE1A-F40E-90E6-4636-67DAACFAB951}"/>
              </a:ext>
            </a:extLst>
          </p:cNvPr>
          <p:cNvSpPr txBox="1"/>
          <p:nvPr/>
        </p:nvSpPr>
        <p:spPr>
          <a:xfrm>
            <a:off x="918196" y="4010084"/>
            <a:ext cx="11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78" name="그래픽 77" descr="재생 단색으로 채워진">
            <a:extLst>
              <a:ext uri="{FF2B5EF4-FFF2-40B4-BE49-F238E27FC236}">
                <a16:creationId xmlns:a16="http://schemas.microsoft.com/office/drawing/2014/main" id="{97E7C6DC-4651-EF7A-46C9-3E0A1AFF8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857239" y="4050551"/>
            <a:ext cx="237697" cy="237697"/>
          </a:xfrm>
          <a:prstGeom prst="rect">
            <a:avLst/>
          </a:prstGeom>
        </p:spPr>
      </p:pic>
      <p:pic>
        <p:nvPicPr>
          <p:cNvPr id="79" name="그래픽 78" descr="재생 단색으로 채워진">
            <a:extLst>
              <a:ext uri="{FF2B5EF4-FFF2-40B4-BE49-F238E27FC236}">
                <a16:creationId xmlns:a16="http://schemas.microsoft.com/office/drawing/2014/main" id="{DF5465C2-892C-12F8-469A-6937CBD96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869125" y="3134400"/>
            <a:ext cx="237697" cy="23769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CA7CE2E-F2B4-E128-1537-D5586147F550}"/>
              </a:ext>
            </a:extLst>
          </p:cNvPr>
          <p:cNvSpPr txBox="1"/>
          <p:nvPr/>
        </p:nvSpPr>
        <p:spPr>
          <a:xfrm>
            <a:off x="9710979" y="5775130"/>
            <a:ext cx="21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아코디언 메뉴</a:t>
            </a:r>
          </a:p>
        </p:txBody>
      </p:sp>
      <p:pic>
        <p:nvPicPr>
          <p:cNvPr id="1026" name="Picture 2" descr="3 dots, ..., three dots">
            <a:extLst>
              <a:ext uri="{FF2B5EF4-FFF2-40B4-BE49-F238E27FC236}">
                <a16:creationId xmlns:a16="http://schemas.microsoft.com/office/drawing/2014/main" id="{A6EE87E7-0093-04AC-9855-F67C9B4F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092" y="2744287"/>
            <a:ext cx="452343" cy="4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6330AB4E-70DF-FEBD-B122-21910391640C}"/>
              </a:ext>
            </a:extLst>
          </p:cNvPr>
          <p:cNvSpPr/>
          <p:nvPr/>
        </p:nvSpPr>
        <p:spPr>
          <a:xfrm>
            <a:off x="8064111" y="3203400"/>
            <a:ext cx="1705945" cy="1303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B48F93-474F-8024-D203-A9DE717CF5D9}"/>
              </a:ext>
            </a:extLst>
          </p:cNvPr>
          <p:cNvSpPr txBox="1"/>
          <p:nvPr/>
        </p:nvSpPr>
        <p:spPr>
          <a:xfrm>
            <a:off x="9779738" y="3084185"/>
            <a:ext cx="20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2BB12CF-9B60-D966-432F-14E3F4E992CC}"/>
              </a:ext>
            </a:extLst>
          </p:cNvPr>
          <p:cNvSpPr txBox="1"/>
          <p:nvPr/>
        </p:nvSpPr>
        <p:spPr>
          <a:xfrm>
            <a:off x="8152946" y="3646253"/>
            <a:ext cx="160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삭제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87A839D-6DB9-0E56-DCDA-E3DC886CA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92" y="5609562"/>
            <a:ext cx="237697" cy="23769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1D188D4-221C-1794-2587-C41BF313EDFE}"/>
              </a:ext>
            </a:extLst>
          </p:cNvPr>
          <p:cNvSpPr txBox="1"/>
          <p:nvPr/>
        </p:nvSpPr>
        <p:spPr>
          <a:xfrm>
            <a:off x="8152945" y="4031323"/>
            <a:ext cx="116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공유하기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7EC5BA43-9C2B-9C61-B0D6-56B20A3D2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95" y="4093050"/>
            <a:ext cx="237697" cy="237697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6B0A51E3-43AE-AA10-EE05-270FF492D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30" y="5612873"/>
            <a:ext cx="324513" cy="3245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9C5183A-62BD-B9BC-42AB-405C50D2CFE6}"/>
              </a:ext>
            </a:extLst>
          </p:cNvPr>
          <p:cNvSpPr txBox="1"/>
          <p:nvPr/>
        </p:nvSpPr>
        <p:spPr>
          <a:xfrm>
            <a:off x="3232034" y="5609562"/>
            <a:ext cx="116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공감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0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글 작성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93B18B-229E-5087-4ABE-E620FD74B622}"/>
              </a:ext>
            </a:extLst>
          </p:cNvPr>
          <p:cNvSpPr/>
          <p:nvPr/>
        </p:nvSpPr>
        <p:spPr>
          <a:xfrm>
            <a:off x="720436" y="650319"/>
            <a:ext cx="9864437" cy="858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DE0B5D-16E5-AFD1-B8FA-03C5CB9B7592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D3A98-D531-4A1F-2857-36D152C33D03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77270-2367-F9D2-1553-AEA4414A68EA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7E5EE-BFA8-0F64-CD0D-708958CBB922}"/>
              </a:ext>
            </a:extLst>
          </p:cNvPr>
          <p:cNvSpPr/>
          <p:nvPr/>
        </p:nvSpPr>
        <p:spPr>
          <a:xfrm>
            <a:off x="720436" y="1534536"/>
            <a:ext cx="9864437" cy="529382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2D608F-E45A-EBA5-BEA8-ACEB64854B13}"/>
              </a:ext>
            </a:extLst>
          </p:cNvPr>
          <p:cNvSpPr/>
          <p:nvPr/>
        </p:nvSpPr>
        <p:spPr>
          <a:xfrm>
            <a:off x="7342990" y="90425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EC9FC-35C8-EECD-1BC7-96D0F796D44C}"/>
              </a:ext>
            </a:extLst>
          </p:cNvPr>
          <p:cNvSpPr txBox="1"/>
          <p:nvPr/>
        </p:nvSpPr>
        <p:spPr>
          <a:xfrm>
            <a:off x="2421944" y="2460317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32C82-2D00-1637-1399-188074D5F845}"/>
              </a:ext>
            </a:extLst>
          </p:cNvPr>
          <p:cNvSpPr txBox="1"/>
          <p:nvPr/>
        </p:nvSpPr>
        <p:spPr>
          <a:xfrm>
            <a:off x="2421944" y="2928682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60E42C-EDE7-71C3-577D-21F7F16BF684}"/>
              </a:ext>
            </a:extLst>
          </p:cNvPr>
          <p:cNvCxnSpPr>
            <a:cxnSpLocks/>
          </p:cNvCxnSpPr>
          <p:nvPr/>
        </p:nvCxnSpPr>
        <p:spPr>
          <a:xfrm>
            <a:off x="2421944" y="3511911"/>
            <a:ext cx="6154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BB6C7D-FA2F-E821-C4DD-B086351755B9}"/>
              </a:ext>
            </a:extLst>
          </p:cNvPr>
          <p:cNvCxnSpPr>
            <a:cxnSpLocks/>
          </p:cNvCxnSpPr>
          <p:nvPr/>
        </p:nvCxnSpPr>
        <p:spPr>
          <a:xfrm>
            <a:off x="2042965" y="1534536"/>
            <a:ext cx="0" cy="52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3 dots, ..., three dots">
            <a:extLst>
              <a:ext uri="{FF2B5EF4-FFF2-40B4-BE49-F238E27FC236}">
                <a16:creationId xmlns:a16="http://schemas.microsoft.com/office/drawing/2014/main" id="{59BFF262-AFA7-A1B4-79D5-2C9453C3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89" y="853202"/>
            <a:ext cx="452343" cy="4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83BF78-CF21-27F1-B89A-8B62B64EC8FB}"/>
              </a:ext>
            </a:extLst>
          </p:cNvPr>
          <p:cNvSpPr txBox="1"/>
          <p:nvPr/>
        </p:nvSpPr>
        <p:spPr>
          <a:xfrm>
            <a:off x="2472287" y="3650914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937B2E0-3879-C997-76C5-76D085136566}"/>
              </a:ext>
            </a:extLst>
          </p:cNvPr>
          <p:cNvCxnSpPr>
            <a:cxnSpLocks/>
          </p:cNvCxnSpPr>
          <p:nvPr/>
        </p:nvCxnSpPr>
        <p:spPr>
          <a:xfrm>
            <a:off x="8958909" y="1534536"/>
            <a:ext cx="0" cy="52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19C0F5-C51C-3843-49C9-54F247D218C5}"/>
              </a:ext>
            </a:extLst>
          </p:cNvPr>
          <p:cNvCxnSpPr>
            <a:cxnSpLocks/>
          </p:cNvCxnSpPr>
          <p:nvPr/>
        </p:nvCxnSpPr>
        <p:spPr>
          <a:xfrm>
            <a:off x="2025584" y="2452617"/>
            <a:ext cx="6968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B353A4-450B-DEC5-E5D1-D129D0A2183C}"/>
              </a:ext>
            </a:extLst>
          </p:cNvPr>
          <p:cNvSpPr/>
          <p:nvPr/>
        </p:nvSpPr>
        <p:spPr>
          <a:xfrm>
            <a:off x="2109478" y="1630081"/>
            <a:ext cx="730703" cy="616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9A6C-7657-1E8B-5C26-68279B6472A7}"/>
              </a:ext>
            </a:extLst>
          </p:cNvPr>
          <p:cNvSpPr txBox="1"/>
          <p:nvPr/>
        </p:nvSpPr>
        <p:spPr>
          <a:xfrm>
            <a:off x="2194632" y="1879022"/>
            <a:ext cx="60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사진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97A935-C4F4-0009-E14B-C5D62144B0A1}"/>
              </a:ext>
            </a:extLst>
          </p:cNvPr>
          <p:cNvSpPr/>
          <p:nvPr/>
        </p:nvSpPr>
        <p:spPr>
          <a:xfrm>
            <a:off x="2973771" y="1630081"/>
            <a:ext cx="730703" cy="616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F28-92E0-07BE-BC29-5B01F6645481}"/>
              </a:ext>
            </a:extLst>
          </p:cNvPr>
          <p:cNvSpPr txBox="1"/>
          <p:nvPr/>
        </p:nvSpPr>
        <p:spPr>
          <a:xfrm>
            <a:off x="2938554" y="1879023"/>
            <a:ext cx="76591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동영상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3541D-50F8-6B46-3F00-1F6ED8A2D0E8}"/>
              </a:ext>
            </a:extLst>
          </p:cNvPr>
          <p:cNvSpPr/>
          <p:nvPr/>
        </p:nvSpPr>
        <p:spPr>
          <a:xfrm>
            <a:off x="4858158" y="1616361"/>
            <a:ext cx="730703" cy="63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7893E-5657-9606-5076-A7F10A629942}"/>
              </a:ext>
            </a:extLst>
          </p:cNvPr>
          <p:cNvSpPr txBox="1"/>
          <p:nvPr/>
        </p:nvSpPr>
        <p:spPr>
          <a:xfrm>
            <a:off x="4943312" y="1865301"/>
            <a:ext cx="60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링크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8178D67-90F3-8485-D78A-E459C50B5365}"/>
              </a:ext>
            </a:extLst>
          </p:cNvPr>
          <p:cNvCxnSpPr>
            <a:cxnSpLocks/>
          </p:cNvCxnSpPr>
          <p:nvPr/>
        </p:nvCxnSpPr>
        <p:spPr>
          <a:xfrm>
            <a:off x="2025584" y="2292174"/>
            <a:ext cx="6968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32B3F5-D265-1995-27B1-7C49C2E91583}"/>
              </a:ext>
            </a:extLst>
          </p:cNvPr>
          <p:cNvSpPr txBox="1"/>
          <p:nvPr/>
        </p:nvSpPr>
        <p:spPr>
          <a:xfrm>
            <a:off x="2042965" y="2264102"/>
            <a:ext cx="3194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글자 크기</a:t>
            </a:r>
            <a:r>
              <a:rPr lang="en-US" altLang="ko-KR" sz="1000" dirty="0"/>
              <a:t>, </a:t>
            </a:r>
            <a:r>
              <a:rPr lang="ko-KR" altLang="en-US" sz="1000" dirty="0"/>
              <a:t>정렬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A80173-06F3-3DA0-1CD9-B785A7D04CB9}"/>
              </a:ext>
            </a:extLst>
          </p:cNvPr>
          <p:cNvSpPr/>
          <p:nvPr/>
        </p:nvSpPr>
        <p:spPr>
          <a:xfrm>
            <a:off x="8849130" y="90425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D253D-6D34-AFFF-887A-1FDF8077FE4B}"/>
              </a:ext>
            </a:extLst>
          </p:cNvPr>
          <p:cNvSpPr txBox="1"/>
          <p:nvPr/>
        </p:nvSpPr>
        <p:spPr>
          <a:xfrm>
            <a:off x="9202995" y="2829649"/>
            <a:ext cx="22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에디터 </a:t>
            </a:r>
            <a:r>
              <a:rPr lang="en-US" altLang="ko-KR" dirty="0"/>
              <a:t>API?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38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글 작성 페이지</a:t>
            </a:r>
            <a:r>
              <a:rPr lang="en-US" altLang="ko-KR" dirty="0"/>
              <a:t>(</a:t>
            </a:r>
            <a:r>
              <a:rPr lang="ko-KR" altLang="en-US" dirty="0"/>
              <a:t>발행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93B18B-229E-5087-4ABE-E620FD74B622}"/>
              </a:ext>
            </a:extLst>
          </p:cNvPr>
          <p:cNvSpPr/>
          <p:nvPr/>
        </p:nvSpPr>
        <p:spPr>
          <a:xfrm>
            <a:off x="720436" y="650319"/>
            <a:ext cx="9864437" cy="858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DE0B5D-16E5-AFD1-B8FA-03C5CB9B7592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D3A98-D531-4A1F-2857-36D152C33D03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77270-2367-F9D2-1553-AEA4414A68EA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7E5EE-BFA8-0F64-CD0D-708958CBB922}"/>
              </a:ext>
            </a:extLst>
          </p:cNvPr>
          <p:cNvSpPr/>
          <p:nvPr/>
        </p:nvSpPr>
        <p:spPr>
          <a:xfrm>
            <a:off x="720436" y="1534536"/>
            <a:ext cx="9864437" cy="529382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2D608F-E45A-EBA5-BEA8-ACEB64854B13}"/>
              </a:ext>
            </a:extLst>
          </p:cNvPr>
          <p:cNvSpPr/>
          <p:nvPr/>
        </p:nvSpPr>
        <p:spPr>
          <a:xfrm>
            <a:off x="7342990" y="90425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EC9FC-35C8-EECD-1BC7-96D0F796D44C}"/>
              </a:ext>
            </a:extLst>
          </p:cNvPr>
          <p:cNvSpPr txBox="1"/>
          <p:nvPr/>
        </p:nvSpPr>
        <p:spPr>
          <a:xfrm>
            <a:off x="2421944" y="2460317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32C82-2D00-1637-1399-188074D5F845}"/>
              </a:ext>
            </a:extLst>
          </p:cNvPr>
          <p:cNvSpPr txBox="1"/>
          <p:nvPr/>
        </p:nvSpPr>
        <p:spPr>
          <a:xfrm>
            <a:off x="2421944" y="2928682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60E42C-EDE7-71C3-577D-21F7F16BF684}"/>
              </a:ext>
            </a:extLst>
          </p:cNvPr>
          <p:cNvCxnSpPr>
            <a:cxnSpLocks/>
          </p:cNvCxnSpPr>
          <p:nvPr/>
        </p:nvCxnSpPr>
        <p:spPr>
          <a:xfrm>
            <a:off x="2421944" y="3511911"/>
            <a:ext cx="6154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BB6C7D-FA2F-E821-C4DD-B086351755B9}"/>
              </a:ext>
            </a:extLst>
          </p:cNvPr>
          <p:cNvCxnSpPr>
            <a:cxnSpLocks/>
          </p:cNvCxnSpPr>
          <p:nvPr/>
        </p:nvCxnSpPr>
        <p:spPr>
          <a:xfrm>
            <a:off x="2042965" y="1534536"/>
            <a:ext cx="0" cy="52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3 dots, ..., three dots">
            <a:extLst>
              <a:ext uri="{FF2B5EF4-FFF2-40B4-BE49-F238E27FC236}">
                <a16:creationId xmlns:a16="http://schemas.microsoft.com/office/drawing/2014/main" id="{59BFF262-AFA7-A1B4-79D5-2C9453C3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89" y="853202"/>
            <a:ext cx="452343" cy="4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83BF78-CF21-27F1-B89A-8B62B64EC8FB}"/>
              </a:ext>
            </a:extLst>
          </p:cNvPr>
          <p:cNvSpPr txBox="1"/>
          <p:nvPr/>
        </p:nvSpPr>
        <p:spPr>
          <a:xfrm>
            <a:off x="2472287" y="3650914"/>
            <a:ext cx="29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937B2E0-3879-C997-76C5-76D085136566}"/>
              </a:ext>
            </a:extLst>
          </p:cNvPr>
          <p:cNvCxnSpPr>
            <a:cxnSpLocks/>
          </p:cNvCxnSpPr>
          <p:nvPr/>
        </p:nvCxnSpPr>
        <p:spPr>
          <a:xfrm>
            <a:off x="8958909" y="1534536"/>
            <a:ext cx="0" cy="52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19C0F5-C51C-3843-49C9-54F247D218C5}"/>
              </a:ext>
            </a:extLst>
          </p:cNvPr>
          <p:cNvCxnSpPr>
            <a:cxnSpLocks/>
          </p:cNvCxnSpPr>
          <p:nvPr/>
        </p:nvCxnSpPr>
        <p:spPr>
          <a:xfrm>
            <a:off x="2025584" y="2452617"/>
            <a:ext cx="6968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B353A4-450B-DEC5-E5D1-D129D0A2183C}"/>
              </a:ext>
            </a:extLst>
          </p:cNvPr>
          <p:cNvSpPr/>
          <p:nvPr/>
        </p:nvSpPr>
        <p:spPr>
          <a:xfrm>
            <a:off x="2109478" y="1630081"/>
            <a:ext cx="730703" cy="616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9A6C-7657-1E8B-5C26-68279B6472A7}"/>
              </a:ext>
            </a:extLst>
          </p:cNvPr>
          <p:cNvSpPr txBox="1"/>
          <p:nvPr/>
        </p:nvSpPr>
        <p:spPr>
          <a:xfrm>
            <a:off x="2194632" y="1879022"/>
            <a:ext cx="60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사진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97A935-C4F4-0009-E14B-C5D62144B0A1}"/>
              </a:ext>
            </a:extLst>
          </p:cNvPr>
          <p:cNvSpPr/>
          <p:nvPr/>
        </p:nvSpPr>
        <p:spPr>
          <a:xfrm>
            <a:off x="2973771" y="1630081"/>
            <a:ext cx="730703" cy="616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F28-92E0-07BE-BC29-5B01F6645481}"/>
              </a:ext>
            </a:extLst>
          </p:cNvPr>
          <p:cNvSpPr txBox="1"/>
          <p:nvPr/>
        </p:nvSpPr>
        <p:spPr>
          <a:xfrm>
            <a:off x="2938554" y="1879023"/>
            <a:ext cx="76591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동영상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3541D-50F8-6B46-3F00-1F6ED8A2D0E8}"/>
              </a:ext>
            </a:extLst>
          </p:cNvPr>
          <p:cNvSpPr/>
          <p:nvPr/>
        </p:nvSpPr>
        <p:spPr>
          <a:xfrm>
            <a:off x="4858158" y="1616361"/>
            <a:ext cx="730703" cy="63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7893E-5657-9606-5076-A7F10A629942}"/>
              </a:ext>
            </a:extLst>
          </p:cNvPr>
          <p:cNvSpPr txBox="1"/>
          <p:nvPr/>
        </p:nvSpPr>
        <p:spPr>
          <a:xfrm>
            <a:off x="4943312" y="1865301"/>
            <a:ext cx="60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링크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8178D67-90F3-8485-D78A-E459C50B5365}"/>
              </a:ext>
            </a:extLst>
          </p:cNvPr>
          <p:cNvCxnSpPr>
            <a:cxnSpLocks/>
          </p:cNvCxnSpPr>
          <p:nvPr/>
        </p:nvCxnSpPr>
        <p:spPr>
          <a:xfrm>
            <a:off x="2025584" y="2292174"/>
            <a:ext cx="6968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32B3F5-D265-1995-27B1-7C49C2E91583}"/>
              </a:ext>
            </a:extLst>
          </p:cNvPr>
          <p:cNvSpPr txBox="1"/>
          <p:nvPr/>
        </p:nvSpPr>
        <p:spPr>
          <a:xfrm>
            <a:off x="2042965" y="2264102"/>
            <a:ext cx="3194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글자 크기</a:t>
            </a:r>
            <a:r>
              <a:rPr lang="en-US" altLang="ko-KR" sz="1000" dirty="0"/>
              <a:t>, </a:t>
            </a:r>
            <a:r>
              <a:rPr lang="ko-KR" altLang="en-US" sz="1000" dirty="0"/>
              <a:t>정렬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A80173-06F3-3DA0-1CD9-B785A7D04CB9}"/>
              </a:ext>
            </a:extLst>
          </p:cNvPr>
          <p:cNvSpPr/>
          <p:nvPr/>
        </p:nvSpPr>
        <p:spPr>
          <a:xfrm>
            <a:off x="8849130" y="90425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CA51B5-1C6F-B781-5D47-E330F5A7C410}"/>
              </a:ext>
            </a:extLst>
          </p:cNvPr>
          <p:cNvSpPr/>
          <p:nvPr/>
        </p:nvSpPr>
        <p:spPr>
          <a:xfrm>
            <a:off x="6096000" y="1305545"/>
            <a:ext cx="4036529" cy="5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853FD-B6C3-AE19-BDEF-9DD10FCA8C6B}"/>
              </a:ext>
            </a:extLst>
          </p:cNvPr>
          <p:cNvSpPr txBox="1"/>
          <p:nvPr/>
        </p:nvSpPr>
        <p:spPr>
          <a:xfrm>
            <a:off x="6096000" y="1479176"/>
            <a:ext cx="3986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발행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발행 시각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   공지로 등록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A4A95-FFB9-B73F-68B6-60CD7D8BF966}"/>
              </a:ext>
            </a:extLst>
          </p:cNvPr>
          <p:cNvSpPr/>
          <p:nvPr/>
        </p:nvSpPr>
        <p:spPr>
          <a:xfrm>
            <a:off x="6157557" y="5943601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403CFB-BED0-36EF-8606-B999B16D7483}"/>
              </a:ext>
            </a:extLst>
          </p:cNvPr>
          <p:cNvSpPr/>
          <p:nvPr/>
        </p:nvSpPr>
        <p:spPr>
          <a:xfrm>
            <a:off x="6774177" y="5678699"/>
            <a:ext cx="191392" cy="1882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C08CF1-F181-7B12-80BB-7FB1AF882A3B}"/>
              </a:ext>
            </a:extLst>
          </p:cNvPr>
          <p:cNvSpPr/>
          <p:nvPr/>
        </p:nvSpPr>
        <p:spPr>
          <a:xfrm>
            <a:off x="8112120" y="5678526"/>
            <a:ext cx="191392" cy="1882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90BE9-4C77-4A26-259A-5E6CC71911BC}"/>
              </a:ext>
            </a:extLst>
          </p:cNvPr>
          <p:cNvSpPr txBox="1"/>
          <p:nvPr/>
        </p:nvSpPr>
        <p:spPr>
          <a:xfrm>
            <a:off x="7064828" y="5618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1BBD6-2C85-0197-405F-0ED52FF68A95}"/>
              </a:ext>
            </a:extLst>
          </p:cNvPr>
          <p:cNvSpPr txBox="1"/>
          <p:nvPr/>
        </p:nvSpPr>
        <p:spPr>
          <a:xfrm>
            <a:off x="8365158" y="5618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AFF7B-7640-8090-FE2F-BBCE5E62FA2E}"/>
              </a:ext>
            </a:extLst>
          </p:cNvPr>
          <p:cNvSpPr/>
          <p:nvPr/>
        </p:nvSpPr>
        <p:spPr>
          <a:xfrm>
            <a:off x="7306868" y="3208201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009791-6BE7-8B8C-9AE9-853902650FC5}"/>
              </a:ext>
            </a:extLst>
          </p:cNvPr>
          <p:cNvSpPr/>
          <p:nvPr/>
        </p:nvSpPr>
        <p:spPr>
          <a:xfrm>
            <a:off x="8598878" y="3208201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77A826-CFD4-B6AA-4FEE-792F5AF045CC}"/>
              </a:ext>
            </a:extLst>
          </p:cNvPr>
          <p:cNvSpPr txBox="1"/>
          <p:nvPr/>
        </p:nvSpPr>
        <p:spPr>
          <a:xfrm>
            <a:off x="7566276" y="31524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전체 공개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6E7C24-0BEA-724D-922B-7C29215FBB7A}"/>
              </a:ext>
            </a:extLst>
          </p:cNvPr>
          <p:cNvSpPr txBox="1"/>
          <p:nvPr/>
        </p:nvSpPr>
        <p:spPr>
          <a:xfrm>
            <a:off x="8849130" y="31562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비공개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2BEBD7-4A31-22F2-0C54-C98951C944AE}"/>
              </a:ext>
            </a:extLst>
          </p:cNvPr>
          <p:cNvSpPr txBox="1"/>
          <p:nvPr/>
        </p:nvSpPr>
        <p:spPr>
          <a:xfrm>
            <a:off x="6321668" y="2387212"/>
            <a:ext cx="3448388" cy="64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89D181-9AD3-4143-E021-208EE77F7591}"/>
              </a:ext>
            </a:extLst>
          </p:cNvPr>
          <p:cNvSpPr txBox="1"/>
          <p:nvPr/>
        </p:nvSpPr>
        <p:spPr>
          <a:xfrm>
            <a:off x="7141459" y="1508429"/>
            <a:ext cx="27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└ </a:t>
            </a:r>
            <a:r>
              <a:rPr lang="en-US" altLang="ko-KR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ReactJS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49E368-5D1A-5C54-3590-2D5DC109CFE3}"/>
              </a:ext>
            </a:extLst>
          </p:cNvPr>
          <p:cNvSpPr/>
          <p:nvPr/>
        </p:nvSpPr>
        <p:spPr>
          <a:xfrm>
            <a:off x="7365241" y="4282952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4D5237-C776-A858-F87F-8C622EF0EB79}"/>
              </a:ext>
            </a:extLst>
          </p:cNvPr>
          <p:cNvSpPr/>
          <p:nvPr/>
        </p:nvSpPr>
        <p:spPr>
          <a:xfrm>
            <a:off x="7849879" y="4282952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8D48C9-BC4C-60B0-C2C7-5BA4D2913381}"/>
              </a:ext>
            </a:extLst>
          </p:cNvPr>
          <p:cNvSpPr/>
          <p:nvPr/>
        </p:nvSpPr>
        <p:spPr>
          <a:xfrm>
            <a:off x="8314333" y="4270532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6E97CD-99B8-2C41-41BC-E6DFBE013932}"/>
              </a:ext>
            </a:extLst>
          </p:cNvPr>
          <p:cNvSpPr/>
          <p:nvPr/>
        </p:nvSpPr>
        <p:spPr>
          <a:xfrm>
            <a:off x="8751076" y="4269439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BA7C05-F129-0C17-3A3A-2A0E703D464F}"/>
              </a:ext>
            </a:extLst>
          </p:cNvPr>
          <p:cNvSpPr/>
          <p:nvPr/>
        </p:nvSpPr>
        <p:spPr>
          <a:xfrm>
            <a:off x="7366353" y="4762585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52038F-A893-2D4D-9049-C7339961002C}"/>
              </a:ext>
            </a:extLst>
          </p:cNvPr>
          <p:cNvSpPr/>
          <p:nvPr/>
        </p:nvSpPr>
        <p:spPr>
          <a:xfrm>
            <a:off x="7839898" y="4762585"/>
            <a:ext cx="209396" cy="18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99FBFD-4B99-EB79-0140-F9612CC1F06C}"/>
              </a:ext>
            </a:extLst>
          </p:cNvPr>
          <p:cNvSpPr txBox="1"/>
          <p:nvPr/>
        </p:nvSpPr>
        <p:spPr>
          <a:xfrm>
            <a:off x="8837632" y="1693812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84337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정보 변경 페이지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51E30-49CF-488D-E25B-718A980CDECD}"/>
              </a:ext>
            </a:extLst>
          </p:cNvPr>
          <p:cNvSpPr/>
          <p:nvPr/>
        </p:nvSpPr>
        <p:spPr>
          <a:xfrm>
            <a:off x="720436" y="650319"/>
            <a:ext cx="9864437" cy="858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B8CDF-A87F-2695-1D60-E3BA13024A75}"/>
              </a:ext>
            </a:extLst>
          </p:cNvPr>
          <p:cNvSpPr/>
          <p:nvPr/>
        </p:nvSpPr>
        <p:spPr>
          <a:xfrm>
            <a:off x="860612" y="726142"/>
            <a:ext cx="1497106" cy="7351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27133-1216-4441-1BE5-D775194AD17A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A34F4-C17C-B6BF-9695-F3330845C320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D4430-EF40-AA6A-C5E0-E9E096258D20}"/>
              </a:ext>
            </a:extLst>
          </p:cNvPr>
          <p:cNvSpPr/>
          <p:nvPr/>
        </p:nvSpPr>
        <p:spPr>
          <a:xfrm>
            <a:off x="720436" y="1534536"/>
            <a:ext cx="9864437" cy="529382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5BB00EB-449E-9578-A7F1-5AB014112373}"/>
              </a:ext>
            </a:extLst>
          </p:cNvPr>
          <p:cNvSpPr/>
          <p:nvPr/>
        </p:nvSpPr>
        <p:spPr>
          <a:xfrm>
            <a:off x="8328821" y="931344"/>
            <a:ext cx="133061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76F9A5-BA5E-9E5D-9527-C8D471586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40" y="1020561"/>
            <a:ext cx="294554" cy="294554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45CF5E-CE0D-C96B-B4F6-49B3EBE54A15}"/>
              </a:ext>
            </a:extLst>
          </p:cNvPr>
          <p:cNvCxnSpPr/>
          <p:nvPr/>
        </p:nvCxnSpPr>
        <p:spPr>
          <a:xfrm>
            <a:off x="6636144" y="1299150"/>
            <a:ext cx="143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2A05337-ED9D-733B-D3B0-916F40D4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18" y="1789416"/>
            <a:ext cx="1404019" cy="14040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181703-7FAA-D283-2D2F-6C06F496B042}"/>
              </a:ext>
            </a:extLst>
          </p:cNvPr>
          <p:cNvCxnSpPr>
            <a:cxnSpLocks/>
          </p:cNvCxnSpPr>
          <p:nvPr/>
        </p:nvCxnSpPr>
        <p:spPr>
          <a:xfrm>
            <a:off x="2042965" y="1534536"/>
            <a:ext cx="0" cy="52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E770B40-86C0-8C62-0B00-D8A3C9FD9C94}"/>
              </a:ext>
            </a:extLst>
          </p:cNvPr>
          <p:cNvCxnSpPr>
            <a:cxnSpLocks/>
          </p:cNvCxnSpPr>
          <p:nvPr/>
        </p:nvCxnSpPr>
        <p:spPr>
          <a:xfrm>
            <a:off x="8958909" y="1534536"/>
            <a:ext cx="0" cy="529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25D9EB-F258-A139-2531-EE3C9EB19749}"/>
              </a:ext>
            </a:extLst>
          </p:cNvPr>
          <p:cNvSpPr txBox="1"/>
          <p:nvPr/>
        </p:nvSpPr>
        <p:spPr>
          <a:xfrm>
            <a:off x="2400407" y="3190232"/>
            <a:ext cx="14040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E3A83C-89B5-7463-93EF-C9DDDB96D342}"/>
              </a:ext>
            </a:extLst>
          </p:cNvPr>
          <p:cNvSpPr txBox="1"/>
          <p:nvPr/>
        </p:nvSpPr>
        <p:spPr>
          <a:xfrm>
            <a:off x="2400407" y="3556244"/>
            <a:ext cx="14040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이미지 삭제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B5872B-E5EF-B24A-8D96-3B77B00CF070}"/>
              </a:ext>
            </a:extLst>
          </p:cNvPr>
          <p:cNvSpPr txBox="1"/>
          <p:nvPr/>
        </p:nvSpPr>
        <p:spPr>
          <a:xfrm>
            <a:off x="4096922" y="2066992"/>
            <a:ext cx="15557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sz="1400" dirty="0" err="1"/>
              <a:t>상태메세지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AEB310-FB59-9788-1854-793B71AE3F1A}"/>
              </a:ext>
            </a:extLst>
          </p:cNvPr>
          <p:cNvSpPr txBox="1"/>
          <p:nvPr/>
        </p:nvSpPr>
        <p:spPr>
          <a:xfrm>
            <a:off x="2400407" y="4196380"/>
            <a:ext cx="6008229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블로그 제목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소셜 정보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이메일</a:t>
            </a:r>
            <a:r>
              <a:rPr lang="en-US" altLang="ko-KR" sz="1400" dirty="0"/>
              <a:t>(</a:t>
            </a:r>
            <a:r>
              <a:rPr lang="ko-KR" altLang="en-US" sz="1400" dirty="0"/>
              <a:t>계정</a:t>
            </a:r>
            <a:r>
              <a:rPr lang="en-US" altLang="ko-KR" sz="1400" dirty="0"/>
              <a:t>) </a:t>
            </a:r>
            <a:r>
              <a:rPr lang="ko-KR" altLang="en-US" sz="1400" dirty="0"/>
              <a:t>주소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회원 탈퇴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68D67-9895-93CA-95C3-1D0139529D1A}"/>
              </a:ext>
            </a:extLst>
          </p:cNvPr>
          <p:cNvSpPr txBox="1"/>
          <p:nvPr/>
        </p:nvSpPr>
        <p:spPr>
          <a:xfrm>
            <a:off x="4119178" y="2899996"/>
            <a:ext cx="15557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수정하기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B4D13C-7F93-F311-790E-337DB4913A69}"/>
              </a:ext>
            </a:extLst>
          </p:cNvPr>
          <p:cNvCxnSpPr/>
          <p:nvPr/>
        </p:nvCxnSpPr>
        <p:spPr>
          <a:xfrm>
            <a:off x="3935099" y="1961535"/>
            <a:ext cx="0" cy="19024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AC52B3-E6F2-DC5A-ECF7-41389D6596E3}"/>
              </a:ext>
            </a:extLst>
          </p:cNvPr>
          <p:cNvSpPr txBox="1"/>
          <p:nvPr/>
        </p:nvSpPr>
        <p:spPr>
          <a:xfrm>
            <a:off x="6633066" y="4610348"/>
            <a:ext cx="15557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수정하기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541730-1D1C-6BD1-D8F9-CD5C44F32234}"/>
              </a:ext>
            </a:extLst>
          </p:cNvPr>
          <p:cNvSpPr txBox="1"/>
          <p:nvPr/>
        </p:nvSpPr>
        <p:spPr>
          <a:xfrm>
            <a:off x="6637619" y="4203754"/>
            <a:ext cx="15557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수정하기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65FFC5-CC0B-AEA7-9754-C254A7F441D2}"/>
              </a:ext>
            </a:extLst>
          </p:cNvPr>
          <p:cNvSpPr txBox="1"/>
          <p:nvPr/>
        </p:nvSpPr>
        <p:spPr>
          <a:xfrm>
            <a:off x="4368809" y="5491858"/>
            <a:ext cx="874022" cy="2769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24425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B3065A-ECC7-401B-EF7C-52F93316FE7D}"/>
              </a:ext>
            </a:extLst>
          </p:cNvPr>
          <p:cNvSpPr/>
          <p:nvPr/>
        </p:nvSpPr>
        <p:spPr>
          <a:xfrm>
            <a:off x="0" y="0"/>
            <a:ext cx="122925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82B5C-FB70-EABF-FC44-319DA6A3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1" y="672576"/>
            <a:ext cx="806599" cy="806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DB0ED0-9A63-16EB-F1B1-C126E652497C}"/>
              </a:ext>
            </a:extLst>
          </p:cNvPr>
          <p:cNvSpPr txBox="1"/>
          <p:nvPr/>
        </p:nvSpPr>
        <p:spPr>
          <a:xfrm>
            <a:off x="975023" y="971344"/>
            <a:ext cx="625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12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1F65-EEA9-2C5B-B930-4A62E49976B5}"/>
              </a:ext>
            </a:extLst>
          </p:cNvPr>
          <p:cNvSpPr txBox="1"/>
          <p:nvPr/>
        </p:nvSpPr>
        <p:spPr>
          <a:xfrm>
            <a:off x="5206055" y="1669686"/>
            <a:ext cx="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32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DF25C6-3D89-C2D4-8AD1-CF6B3169BF33}"/>
              </a:ext>
            </a:extLst>
          </p:cNvPr>
          <p:cNvSpPr/>
          <p:nvPr/>
        </p:nvSpPr>
        <p:spPr>
          <a:xfrm>
            <a:off x="4642902" y="2512526"/>
            <a:ext cx="2118115" cy="235128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22B79-5B16-2661-1641-5E772835995C}"/>
              </a:ext>
            </a:extLst>
          </p:cNvPr>
          <p:cNvSpPr txBox="1"/>
          <p:nvPr/>
        </p:nvSpPr>
        <p:spPr>
          <a:xfrm>
            <a:off x="4826808" y="2640345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간편로그인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352822-9187-6773-C3B3-0972A59A2E82}"/>
              </a:ext>
            </a:extLst>
          </p:cNvPr>
          <p:cNvSpPr/>
          <p:nvPr/>
        </p:nvSpPr>
        <p:spPr>
          <a:xfrm>
            <a:off x="4642901" y="5005822"/>
            <a:ext cx="2118115" cy="561183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409C8-E7A9-9C7B-DEF6-72B6DA7A407C}"/>
              </a:ext>
            </a:extLst>
          </p:cNvPr>
          <p:cNvSpPr txBox="1"/>
          <p:nvPr/>
        </p:nvSpPr>
        <p:spPr>
          <a:xfrm>
            <a:off x="4772891" y="5101747"/>
            <a:ext cx="1750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계정여부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11E508-BFD2-C081-1BDC-3BDFD60060F7}"/>
              </a:ext>
            </a:extLst>
          </p:cNvPr>
          <p:cNvSpPr/>
          <p:nvPr/>
        </p:nvSpPr>
        <p:spPr>
          <a:xfrm>
            <a:off x="4642901" y="5650022"/>
            <a:ext cx="2118115" cy="561183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2672A-3AE3-E9C6-D7E7-34F265F3984F}"/>
              </a:ext>
            </a:extLst>
          </p:cNvPr>
          <p:cNvSpPr txBox="1"/>
          <p:nvPr/>
        </p:nvSpPr>
        <p:spPr>
          <a:xfrm>
            <a:off x="4772891" y="5745947"/>
            <a:ext cx="1750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CC7E1"/>
                </a:solidFill>
              </a:rPr>
              <a:t>계정찾기</a:t>
            </a:r>
            <a:endParaRPr lang="ko-KR" altLang="en-US" dirty="0">
              <a:solidFill>
                <a:srgbClr val="FCC7E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A2CC0-A189-1D37-C944-F19BBA4D9EFD}"/>
              </a:ext>
            </a:extLst>
          </p:cNvPr>
          <p:cNvSpPr txBox="1"/>
          <p:nvPr/>
        </p:nvSpPr>
        <p:spPr>
          <a:xfrm>
            <a:off x="4826808" y="3137496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간편로그인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38F396-753C-BED1-F2CA-8C9A9FFFF926}"/>
              </a:ext>
            </a:extLst>
          </p:cNvPr>
          <p:cNvSpPr txBox="1"/>
          <p:nvPr/>
        </p:nvSpPr>
        <p:spPr>
          <a:xfrm>
            <a:off x="4826808" y="3648842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간편로그인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0EDEFA-6F69-B492-247D-E834EEF59841}"/>
              </a:ext>
            </a:extLst>
          </p:cNvPr>
          <p:cNvSpPr txBox="1"/>
          <p:nvPr/>
        </p:nvSpPr>
        <p:spPr>
          <a:xfrm>
            <a:off x="4826808" y="4160188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간편로그인</a:t>
            </a:r>
          </a:p>
        </p:txBody>
      </p:sp>
    </p:spTree>
    <p:extLst>
      <p:ext uri="{BB962C8B-B14F-4D97-AF65-F5344CB8AC3E}">
        <p14:creationId xmlns:p14="http://schemas.microsoft.com/office/powerpoint/2010/main" val="37313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B3065A-ECC7-401B-EF7C-52F93316FE7D}"/>
              </a:ext>
            </a:extLst>
          </p:cNvPr>
          <p:cNvSpPr/>
          <p:nvPr/>
        </p:nvSpPr>
        <p:spPr>
          <a:xfrm>
            <a:off x="0" y="0"/>
            <a:ext cx="12292553" cy="6858000"/>
          </a:xfrm>
          <a:prstGeom prst="rect">
            <a:avLst/>
          </a:prstGeom>
          <a:gradFill flip="none" rotWithShape="1">
            <a:gsLst>
              <a:gs pos="0">
                <a:srgbClr val="203864"/>
              </a:gs>
              <a:gs pos="11550">
                <a:srgbClr val="46597D"/>
              </a:gs>
              <a:gs pos="50000">
                <a:srgbClr val="3B6AB7"/>
              </a:gs>
              <a:gs pos="100000">
                <a:srgbClr val="83A1D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82B5C-FB70-EABF-FC44-319DA6A3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1" y="672576"/>
            <a:ext cx="806599" cy="806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DB0ED0-9A63-16EB-F1B1-C126E652497C}"/>
              </a:ext>
            </a:extLst>
          </p:cNvPr>
          <p:cNvSpPr txBox="1"/>
          <p:nvPr/>
        </p:nvSpPr>
        <p:spPr>
          <a:xfrm>
            <a:off x="975023" y="971344"/>
            <a:ext cx="625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12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1F65-EEA9-2C5B-B930-4A62E49976B5}"/>
              </a:ext>
            </a:extLst>
          </p:cNvPr>
          <p:cNvSpPr txBox="1"/>
          <p:nvPr/>
        </p:nvSpPr>
        <p:spPr>
          <a:xfrm>
            <a:off x="5206055" y="1669686"/>
            <a:ext cx="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32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DF25C6-3D89-C2D4-8AD1-CF6B3169BF33}"/>
              </a:ext>
            </a:extLst>
          </p:cNvPr>
          <p:cNvSpPr/>
          <p:nvPr/>
        </p:nvSpPr>
        <p:spPr>
          <a:xfrm>
            <a:off x="4642902" y="2512526"/>
            <a:ext cx="2118115" cy="235128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22B79-5B16-2661-1641-5E772835995C}"/>
              </a:ext>
            </a:extLst>
          </p:cNvPr>
          <p:cNvSpPr txBox="1"/>
          <p:nvPr/>
        </p:nvSpPr>
        <p:spPr>
          <a:xfrm>
            <a:off x="4826808" y="2640345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간편로그인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352822-9187-6773-C3B3-0972A59A2E82}"/>
              </a:ext>
            </a:extLst>
          </p:cNvPr>
          <p:cNvSpPr/>
          <p:nvPr/>
        </p:nvSpPr>
        <p:spPr>
          <a:xfrm>
            <a:off x="4642901" y="5005822"/>
            <a:ext cx="2118115" cy="561183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409C8-E7A9-9C7B-DEF6-72B6DA7A407C}"/>
              </a:ext>
            </a:extLst>
          </p:cNvPr>
          <p:cNvSpPr txBox="1"/>
          <p:nvPr/>
        </p:nvSpPr>
        <p:spPr>
          <a:xfrm>
            <a:off x="4772891" y="5101747"/>
            <a:ext cx="1750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계정여부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11E508-BFD2-C081-1BDC-3BDFD60060F7}"/>
              </a:ext>
            </a:extLst>
          </p:cNvPr>
          <p:cNvSpPr/>
          <p:nvPr/>
        </p:nvSpPr>
        <p:spPr>
          <a:xfrm>
            <a:off x="4642901" y="5650022"/>
            <a:ext cx="2118115" cy="561183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2672A-3AE3-E9C6-D7E7-34F265F3984F}"/>
              </a:ext>
            </a:extLst>
          </p:cNvPr>
          <p:cNvSpPr txBox="1"/>
          <p:nvPr/>
        </p:nvSpPr>
        <p:spPr>
          <a:xfrm>
            <a:off x="4772891" y="5745947"/>
            <a:ext cx="1750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CC7E1"/>
                </a:solidFill>
              </a:rPr>
              <a:t>계정찾기</a:t>
            </a:r>
            <a:endParaRPr lang="ko-KR" altLang="en-US" dirty="0">
              <a:solidFill>
                <a:srgbClr val="FCC7E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A2CC0-A189-1D37-C944-F19BBA4D9EFD}"/>
              </a:ext>
            </a:extLst>
          </p:cNvPr>
          <p:cNvSpPr txBox="1"/>
          <p:nvPr/>
        </p:nvSpPr>
        <p:spPr>
          <a:xfrm>
            <a:off x="4826808" y="3137496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간편로그인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38F396-753C-BED1-F2CA-8C9A9FFFF926}"/>
              </a:ext>
            </a:extLst>
          </p:cNvPr>
          <p:cNvSpPr txBox="1"/>
          <p:nvPr/>
        </p:nvSpPr>
        <p:spPr>
          <a:xfrm>
            <a:off x="4826808" y="3648842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간편로그인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0EDEFA-6F69-B492-247D-E834EEF59841}"/>
              </a:ext>
            </a:extLst>
          </p:cNvPr>
          <p:cNvSpPr txBox="1"/>
          <p:nvPr/>
        </p:nvSpPr>
        <p:spPr>
          <a:xfrm>
            <a:off x="4826808" y="4160188"/>
            <a:ext cx="1750298" cy="369332"/>
          </a:xfrm>
          <a:prstGeom prst="rect">
            <a:avLst/>
          </a:prstGeom>
          <a:noFill/>
          <a:ln>
            <a:solidFill>
              <a:srgbClr val="FCC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CC7E1"/>
                </a:solidFill>
              </a:rPr>
              <a:t>간편로그인</a:t>
            </a:r>
          </a:p>
        </p:txBody>
      </p:sp>
    </p:spTree>
    <p:extLst>
      <p:ext uri="{BB962C8B-B14F-4D97-AF65-F5344CB8AC3E}">
        <p14:creationId xmlns:p14="http://schemas.microsoft.com/office/powerpoint/2010/main" val="323500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378F2E3-722A-9356-954A-6C943D4C5CE2}"/>
              </a:ext>
            </a:extLst>
          </p:cNvPr>
          <p:cNvSpPr/>
          <p:nvPr/>
        </p:nvSpPr>
        <p:spPr>
          <a:xfrm>
            <a:off x="0" y="0"/>
            <a:ext cx="12292553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B58640-8EC3-5BFA-6307-AC35473FC244}"/>
              </a:ext>
            </a:extLst>
          </p:cNvPr>
          <p:cNvSpPr/>
          <p:nvPr/>
        </p:nvSpPr>
        <p:spPr>
          <a:xfrm>
            <a:off x="4642902" y="2512526"/>
            <a:ext cx="2118115" cy="2351282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F7E61-006F-2531-CC43-3C39003C199F}"/>
              </a:ext>
            </a:extLst>
          </p:cNvPr>
          <p:cNvSpPr txBox="1"/>
          <p:nvPr/>
        </p:nvSpPr>
        <p:spPr>
          <a:xfrm>
            <a:off x="4826808" y="2640345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563FF"/>
                </a:solidFill>
              </a:rPr>
              <a:t>간편로그인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84200E-30D0-7969-4548-773015A63316}"/>
              </a:ext>
            </a:extLst>
          </p:cNvPr>
          <p:cNvSpPr/>
          <p:nvPr/>
        </p:nvSpPr>
        <p:spPr>
          <a:xfrm>
            <a:off x="4642901" y="5005822"/>
            <a:ext cx="2118115" cy="561183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A7938-A63A-860D-A8A7-A3BD46BBB7AF}"/>
              </a:ext>
            </a:extLst>
          </p:cNvPr>
          <p:cNvSpPr txBox="1"/>
          <p:nvPr/>
        </p:nvSpPr>
        <p:spPr>
          <a:xfrm>
            <a:off x="4772891" y="51017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563FF"/>
                </a:solidFill>
              </a:rPr>
              <a:t>계정여부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254A89-56AE-59F5-12A6-0A779A55A63D}"/>
              </a:ext>
            </a:extLst>
          </p:cNvPr>
          <p:cNvSpPr/>
          <p:nvPr/>
        </p:nvSpPr>
        <p:spPr>
          <a:xfrm>
            <a:off x="4642901" y="5650022"/>
            <a:ext cx="2118115" cy="561183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33CFA-E338-19B6-72BE-29C9AD0EC92C}"/>
              </a:ext>
            </a:extLst>
          </p:cNvPr>
          <p:cNvSpPr txBox="1"/>
          <p:nvPr/>
        </p:nvSpPr>
        <p:spPr>
          <a:xfrm>
            <a:off x="4772891" y="57459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6563FF"/>
                </a:solidFill>
              </a:rPr>
              <a:t>계정찾기</a:t>
            </a:r>
            <a:endParaRPr lang="ko-KR" altLang="en-US" dirty="0">
              <a:solidFill>
                <a:srgbClr val="656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1F65-EEA9-2C5B-B930-4A62E49976B5}"/>
              </a:ext>
            </a:extLst>
          </p:cNvPr>
          <p:cNvSpPr txBox="1"/>
          <p:nvPr/>
        </p:nvSpPr>
        <p:spPr>
          <a:xfrm>
            <a:off x="5206055" y="1669686"/>
            <a:ext cx="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32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86C9-0687-B36C-D1FA-CEFD731637A5}"/>
              </a:ext>
            </a:extLst>
          </p:cNvPr>
          <p:cNvSpPr txBox="1"/>
          <p:nvPr/>
        </p:nvSpPr>
        <p:spPr>
          <a:xfrm>
            <a:off x="1056605" y="973068"/>
            <a:ext cx="537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12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D13995-9B91-FF81-BF92-3F53B539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8" y="683144"/>
            <a:ext cx="806599" cy="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378F2E3-722A-9356-954A-6C943D4C5CE2}"/>
              </a:ext>
            </a:extLst>
          </p:cNvPr>
          <p:cNvSpPr/>
          <p:nvPr/>
        </p:nvSpPr>
        <p:spPr>
          <a:xfrm>
            <a:off x="0" y="0"/>
            <a:ext cx="1229255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29255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B58640-8EC3-5BFA-6307-AC35473FC244}"/>
              </a:ext>
            </a:extLst>
          </p:cNvPr>
          <p:cNvSpPr/>
          <p:nvPr/>
        </p:nvSpPr>
        <p:spPr>
          <a:xfrm>
            <a:off x="4642902" y="2512526"/>
            <a:ext cx="2118115" cy="2351282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F7E61-006F-2531-CC43-3C39003C199F}"/>
              </a:ext>
            </a:extLst>
          </p:cNvPr>
          <p:cNvSpPr txBox="1"/>
          <p:nvPr/>
        </p:nvSpPr>
        <p:spPr>
          <a:xfrm>
            <a:off x="4826808" y="2640345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563FF"/>
                </a:solidFill>
              </a:rPr>
              <a:t>간편로그인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84200E-30D0-7969-4548-773015A63316}"/>
              </a:ext>
            </a:extLst>
          </p:cNvPr>
          <p:cNvSpPr/>
          <p:nvPr/>
        </p:nvSpPr>
        <p:spPr>
          <a:xfrm>
            <a:off x="4642901" y="5005822"/>
            <a:ext cx="2118115" cy="561183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A7938-A63A-860D-A8A7-A3BD46BBB7AF}"/>
              </a:ext>
            </a:extLst>
          </p:cNvPr>
          <p:cNvSpPr txBox="1"/>
          <p:nvPr/>
        </p:nvSpPr>
        <p:spPr>
          <a:xfrm>
            <a:off x="4772891" y="51017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563FF"/>
                </a:solidFill>
              </a:rPr>
              <a:t>계정여부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254A89-56AE-59F5-12A6-0A779A55A63D}"/>
              </a:ext>
            </a:extLst>
          </p:cNvPr>
          <p:cNvSpPr/>
          <p:nvPr/>
        </p:nvSpPr>
        <p:spPr>
          <a:xfrm>
            <a:off x="4642901" y="5650022"/>
            <a:ext cx="2118115" cy="561183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33CFA-E338-19B6-72BE-29C9AD0EC92C}"/>
              </a:ext>
            </a:extLst>
          </p:cNvPr>
          <p:cNvSpPr txBox="1"/>
          <p:nvPr/>
        </p:nvSpPr>
        <p:spPr>
          <a:xfrm>
            <a:off x="4772891" y="57459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6563FF"/>
                </a:solidFill>
              </a:rPr>
              <a:t>계정찾기</a:t>
            </a:r>
            <a:endParaRPr lang="ko-KR" altLang="en-US" dirty="0">
              <a:solidFill>
                <a:srgbClr val="656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1F65-EEA9-2C5B-B930-4A62E49976B5}"/>
              </a:ext>
            </a:extLst>
          </p:cNvPr>
          <p:cNvSpPr txBox="1"/>
          <p:nvPr/>
        </p:nvSpPr>
        <p:spPr>
          <a:xfrm>
            <a:off x="5206055" y="1669686"/>
            <a:ext cx="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32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86C9-0687-B36C-D1FA-CEFD731637A5}"/>
              </a:ext>
            </a:extLst>
          </p:cNvPr>
          <p:cNvSpPr txBox="1"/>
          <p:nvPr/>
        </p:nvSpPr>
        <p:spPr>
          <a:xfrm>
            <a:off x="1056605" y="973068"/>
            <a:ext cx="537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12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D13995-9B91-FF81-BF92-3F53B539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8" y="683144"/>
            <a:ext cx="806599" cy="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378F2E3-722A-9356-954A-6C943D4C5CE2}"/>
              </a:ext>
            </a:extLst>
          </p:cNvPr>
          <p:cNvSpPr/>
          <p:nvPr/>
        </p:nvSpPr>
        <p:spPr>
          <a:xfrm>
            <a:off x="0" y="0"/>
            <a:ext cx="12292553" cy="6858000"/>
          </a:xfrm>
          <a:prstGeom prst="rect">
            <a:avLst/>
          </a:prstGeom>
          <a:gradFill flip="none" rotWithShape="1">
            <a:gsLst>
              <a:gs pos="0">
                <a:srgbClr val="83A1D7"/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29255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B58640-8EC3-5BFA-6307-AC35473FC244}"/>
              </a:ext>
            </a:extLst>
          </p:cNvPr>
          <p:cNvSpPr/>
          <p:nvPr/>
        </p:nvSpPr>
        <p:spPr>
          <a:xfrm>
            <a:off x="4642902" y="2512526"/>
            <a:ext cx="2118115" cy="2351282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F7E61-006F-2531-CC43-3C39003C199F}"/>
              </a:ext>
            </a:extLst>
          </p:cNvPr>
          <p:cNvSpPr txBox="1"/>
          <p:nvPr/>
        </p:nvSpPr>
        <p:spPr>
          <a:xfrm>
            <a:off x="4826808" y="2640345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563FF"/>
                </a:solidFill>
              </a:rPr>
              <a:t>간편로그인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84200E-30D0-7969-4548-773015A63316}"/>
              </a:ext>
            </a:extLst>
          </p:cNvPr>
          <p:cNvSpPr/>
          <p:nvPr/>
        </p:nvSpPr>
        <p:spPr>
          <a:xfrm>
            <a:off x="4642901" y="5005822"/>
            <a:ext cx="2118115" cy="561183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A7938-A63A-860D-A8A7-A3BD46BBB7AF}"/>
              </a:ext>
            </a:extLst>
          </p:cNvPr>
          <p:cNvSpPr txBox="1"/>
          <p:nvPr/>
        </p:nvSpPr>
        <p:spPr>
          <a:xfrm>
            <a:off x="4772891" y="51017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563FF"/>
                </a:solidFill>
              </a:rPr>
              <a:t>계정여부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254A89-56AE-59F5-12A6-0A779A55A63D}"/>
              </a:ext>
            </a:extLst>
          </p:cNvPr>
          <p:cNvSpPr/>
          <p:nvPr/>
        </p:nvSpPr>
        <p:spPr>
          <a:xfrm>
            <a:off x="4642901" y="5650022"/>
            <a:ext cx="2118115" cy="561183"/>
          </a:xfrm>
          <a:prstGeom prst="rect">
            <a:avLst/>
          </a:prstGeom>
          <a:noFill/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33CFA-E338-19B6-72BE-29C9AD0EC92C}"/>
              </a:ext>
            </a:extLst>
          </p:cNvPr>
          <p:cNvSpPr txBox="1"/>
          <p:nvPr/>
        </p:nvSpPr>
        <p:spPr>
          <a:xfrm>
            <a:off x="4772891" y="5745947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6563FF"/>
                </a:solidFill>
              </a:rPr>
              <a:t>계정찾기</a:t>
            </a:r>
            <a:endParaRPr lang="ko-KR" altLang="en-US" dirty="0">
              <a:solidFill>
                <a:srgbClr val="656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1F65-EEA9-2C5B-B930-4A62E49976B5}"/>
              </a:ext>
            </a:extLst>
          </p:cNvPr>
          <p:cNvSpPr txBox="1"/>
          <p:nvPr/>
        </p:nvSpPr>
        <p:spPr>
          <a:xfrm>
            <a:off x="5206055" y="1669686"/>
            <a:ext cx="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32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86C9-0687-B36C-D1FA-CEFD731637A5}"/>
              </a:ext>
            </a:extLst>
          </p:cNvPr>
          <p:cNvSpPr txBox="1"/>
          <p:nvPr/>
        </p:nvSpPr>
        <p:spPr>
          <a:xfrm>
            <a:off x="1056605" y="973068"/>
            <a:ext cx="537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12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D13995-9B91-FF81-BF92-3F53B539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8" y="683144"/>
            <a:ext cx="806599" cy="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대표 페이지</a:t>
            </a:r>
            <a:r>
              <a:rPr lang="en-US" altLang="ko-KR" dirty="0"/>
              <a:t>) </a:t>
            </a:r>
            <a:r>
              <a:rPr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1F4DB-B8A4-9469-9418-F589488A05B7}"/>
              </a:ext>
            </a:extLst>
          </p:cNvPr>
          <p:cNvSpPr txBox="1"/>
          <p:nvPr/>
        </p:nvSpPr>
        <p:spPr>
          <a:xfrm>
            <a:off x="1414794" y="4627418"/>
            <a:ext cx="63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글 목록</a:t>
            </a:r>
            <a:r>
              <a:rPr lang="en-US" altLang="ko-KR" dirty="0"/>
              <a:t>, </a:t>
            </a:r>
            <a:r>
              <a:rPr lang="ko-KR" altLang="en-US" dirty="0"/>
              <a:t>검색기능</a:t>
            </a:r>
            <a:r>
              <a:rPr lang="en-US" altLang="ko-KR" dirty="0"/>
              <a:t>, </a:t>
            </a:r>
            <a:r>
              <a:rPr lang="ko-KR" altLang="en-US" dirty="0"/>
              <a:t>내 정보</a:t>
            </a:r>
            <a:r>
              <a:rPr lang="en-US" altLang="ko-KR" dirty="0"/>
              <a:t>(</a:t>
            </a:r>
            <a:r>
              <a:rPr lang="ko-KR" altLang="en-US" dirty="0"/>
              <a:t>프로필</a:t>
            </a:r>
            <a:r>
              <a:rPr lang="en-US" altLang="ko-KR" dirty="0"/>
              <a:t>), </a:t>
            </a:r>
            <a:r>
              <a:rPr lang="ko-KR" altLang="en-US" dirty="0" err="1"/>
              <a:t>새글작성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 err="1"/>
              <a:t>배경이미지</a:t>
            </a:r>
            <a:r>
              <a:rPr lang="en-US" altLang="ko-KR" dirty="0"/>
              <a:t>, </a:t>
            </a:r>
            <a:r>
              <a:rPr lang="ko-KR" altLang="en-US" dirty="0" err="1"/>
              <a:t>소개글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31CC6F-9BBB-0D02-5182-0995B5A0F8E7}"/>
              </a:ext>
            </a:extLst>
          </p:cNvPr>
          <p:cNvSpPr/>
          <p:nvPr/>
        </p:nvSpPr>
        <p:spPr>
          <a:xfrm>
            <a:off x="720436" y="676427"/>
            <a:ext cx="9864437" cy="858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F6F5AD-DBBD-768F-5E2B-4DD0D069A978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AB45F-D988-C81E-EB27-E00A8972362B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F1A716-B4D0-250F-21A4-D82F02310525}"/>
              </a:ext>
            </a:extLst>
          </p:cNvPr>
          <p:cNvSpPr/>
          <p:nvPr/>
        </p:nvSpPr>
        <p:spPr>
          <a:xfrm>
            <a:off x="9562537" y="701500"/>
            <a:ext cx="847572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9C319-37E8-53BE-D94F-9161315BFBEB}"/>
              </a:ext>
            </a:extLst>
          </p:cNvPr>
          <p:cNvSpPr txBox="1"/>
          <p:nvPr/>
        </p:nvSpPr>
        <p:spPr>
          <a:xfrm>
            <a:off x="9636128" y="808204"/>
            <a:ext cx="7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3C0289-1949-CEB7-6EFF-3C19F00FA88D}"/>
              </a:ext>
            </a:extLst>
          </p:cNvPr>
          <p:cNvSpPr/>
          <p:nvPr/>
        </p:nvSpPr>
        <p:spPr>
          <a:xfrm>
            <a:off x="8609998" y="701500"/>
            <a:ext cx="847572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44073-2289-B99F-510A-6E4A31A490C2}"/>
              </a:ext>
            </a:extLst>
          </p:cNvPr>
          <p:cNvSpPr txBox="1"/>
          <p:nvPr/>
        </p:nvSpPr>
        <p:spPr>
          <a:xfrm>
            <a:off x="8683589" y="808204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4E5A0-4026-9A1B-2738-70A605697ED9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대표 페이지</a:t>
            </a:r>
            <a:r>
              <a:rPr lang="en-US" altLang="ko-KR" dirty="0"/>
              <a:t>) </a:t>
            </a:r>
            <a:r>
              <a:rPr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1F4DB-B8A4-9469-9418-F589488A05B7}"/>
              </a:ext>
            </a:extLst>
          </p:cNvPr>
          <p:cNvSpPr txBox="1"/>
          <p:nvPr/>
        </p:nvSpPr>
        <p:spPr>
          <a:xfrm>
            <a:off x="1414794" y="4627418"/>
            <a:ext cx="63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글 목록</a:t>
            </a:r>
            <a:r>
              <a:rPr lang="en-US" altLang="ko-KR" dirty="0"/>
              <a:t>, </a:t>
            </a:r>
            <a:r>
              <a:rPr lang="ko-KR" altLang="en-US" dirty="0"/>
              <a:t>검색기능</a:t>
            </a:r>
            <a:r>
              <a:rPr lang="en-US" altLang="ko-KR" dirty="0"/>
              <a:t>, </a:t>
            </a:r>
            <a:r>
              <a:rPr lang="ko-KR" altLang="en-US" dirty="0"/>
              <a:t>내 정보</a:t>
            </a:r>
            <a:r>
              <a:rPr lang="en-US" altLang="ko-KR" dirty="0"/>
              <a:t>(</a:t>
            </a:r>
            <a:r>
              <a:rPr lang="ko-KR" altLang="en-US" dirty="0"/>
              <a:t>프로필</a:t>
            </a:r>
            <a:r>
              <a:rPr lang="en-US" altLang="ko-KR" dirty="0"/>
              <a:t>), </a:t>
            </a:r>
            <a:r>
              <a:rPr lang="ko-KR" altLang="en-US" dirty="0" err="1"/>
              <a:t>새글작성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 err="1"/>
              <a:t>배경이미지</a:t>
            </a:r>
            <a:r>
              <a:rPr lang="en-US" altLang="ko-KR" dirty="0"/>
              <a:t>, </a:t>
            </a:r>
            <a:r>
              <a:rPr lang="ko-KR" altLang="en-US" dirty="0" err="1"/>
              <a:t>소개글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FAF4-2D77-8ECD-900D-36FDA5468FF4}"/>
              </a:ext>
            </a:extLst>
          </p:cNvPr>
          <p:cNvSpPr txBox="1"/>
          <p:nvPr/>
        </p:nvSpPr>
        <p:spPr>
          <a:xfrm>
            <a:off x="720436" y="1981200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 버튼 클릭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D4FA5D-1F14-A810-AC12-B92D6FF15E51}"/>
              </a:ext>
            </a:extLst>
          </p:cNvPr>
          <p:cNvSpPr/>
          <p:nvPr/>
        </p:nvSpPr>
        <p:spPr>
          <a:xfrm>
            <a:off x="720436" y="676427"/>
            <a:ext cx="9864437" cy="858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328B27-4B5F-4377-305F-3A6219A0E2F8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AB68A-D812-6098-4432-4B9878E46300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4E449A-853E-B0BF-6A47-9A61AA4E5450}"/>
              </a:ext>
            </a:extLst>
          </p:cNvPr>
          <p:cNvSpPr/>
          <p:nvPr/>
        </p:nvSpPr>
        <p:spPr>
          <a:xfrm>
            <a:off x="9562537" y="701500"/>
            <a:ext cx="847572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CA9D2F-F6C2-AC0B-7475-A51C1638E0AB}"/>
              </a:ext>
            </a:extLst>
          </p:cNvPr>
          <p:cNvSpPr txBox="1"/>
          <p:nvPr/>
        </p:nvSpPr>
        <p:spPr>
          <a:xfrm>
            <a:off x="9636128" y="808204"/>
            <a:ext cx="7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C1C58D-58B2-1159-1074-812BF9639B4F}"/>
              </a:ext>
            </a:extLst>
          </p:cNvPr>
          <p:cNvSpPr/>
          <p:nvPr/>
        </p:nvSpPr>
        <p:spPr>
          <a:xfrm>
            <a:off x="8609998" y="701500"/>
            <a:ext cx="847572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F76F6-E525-F7EF-A36B-FDA320408DBF}"/>
              </a:ext>
            </a:extLst>
          </p:cNvPr>
          <p:cNvSpPr txBox="1"/>
          <p:nvPr/>
        </p:nvSpPr>
        <p:spPr>
          <a:xfrm>
            <a:off x="8683589" y="808204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DB47EB-4889-89B3-436E-40A523C60DFB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F68736-0C10-5C85-9E41-7B39A4F07684}"/>
              </a:ext>
            </a:extLst>
          </p:cNvPr>
          <p:cNvCxnSpPr/>
          <p:nvPr/>
        </p:nvCxnSpPr>
        <p:spPr>
          <a:xfrm>
            <a:off x="7758546" y="1287324"/>
            <a:ext cx="1625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대표 페이지</a:t>
            </a:r>
            <a:r>
              <a:rPr lang="en-US" altLang="ko-KR" dirty="0"/>
              <a:t>) </a:t>
            </a:r>
            <a:r>
              <a:rPr lang="ko-KR" altLang="en-US" dirty="0"/>
              <a:t>헤더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1F4DB-B8A4-9469-9418-F589488A05B7}"/>
              </a:ext>
            </a:extLst>
          </p:cNvPr>
          <p:cNvSpPr txBox="1"/>
          <p:nvPr/>
        </p:nvSpPr>
        <p:spPr>
          <a:xfrm>
            <a:off x="1414794" y="4627418"/>
            <a:ext cx="63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글 목록</a:t>
            </a:r>
            <a:r>
              <a:rPr lang="en-US" altLang="ko-KR" dirty="0"/>
              <a:t>, </a:t>
            </a:r>
            <a:r>
              <a:rPr lang="ko-KR" altLang="en-US" dirty="0"/>
              <a:t>검색기능</a:t>
            </a:r>
            <a:r>
              <a:rPr lang="en-US" altLang="ko-KR" dirty="0"/>
              <a:t>, </a:t>
            </a:r>
            <a:r>
              <a:rPr lang="ko-KR" altLang="en-US" dirty="0"/>
              <a:t>내 정보</a:t>
            </a:r>
            <a:r>
              <a:rPr lang="en-US" altLang="ko-KR" dirty="0"/>
              <a:t>(</a:t>
            </a:r>
            <a:r>
              <a:rPr lang="ko-KR" altLang="en-US" dirty="0"/>
              <a:t>프로필</a:t>
            </a:r>
            <a:r>
              <a:rPr lang="en-US" altLang="ko-KR" dirty="0"/>
              <a:t>), </a:t>
            </a:r>
            <a:r>
              <a:rPr lang="ko-KR" altLang="en-US" dirty="0" err="1"/>
              <a:t>새글작성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 err="1"/>
              <a:t>배경이미지</a:t>
            </a:r>
            <a:r>
              <a:rPr lang="en-US" altLang="ko-KR" dirty="0"/>
              <a:t>, </a:t>
            </a:r>
            <a:r>
              <a:rPr lang="ko-KR" altLang="en-US" dirty="0" err="1"/>
              <a:t>소개글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109824-F79C-EE8B-C85D-6F97E04C1BE9}"/>
              </a:ext>
            </a:extLst>
          </p:cNvPr>
          <p:cNvSpPr/>
          <p:nvPr/>
        </p:nvSpPr>
        <p:spPr>
          <a:xfrm>
            <a:off x="8791934" y="1534537"/>
            <a:ext cx="1792939" cy="2667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3AEC0-E1E5-EB78-EB9C-CBFC02B8B0F8}"/>
              </a:ext>
            </a:extLst>
          </p:cNvPr>
          <p:cNvSpPr txBox="1"/>
          <p:nvPr/>
        </p:nvSpPr>
        <p:spPr>
          <a:xfrm>
            <a:off x="8973295" y="1726388"/>
            <a:ext cx="148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프로필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E47A6-732F-B260-D20C-A03DFDF4C650}"/>
              </a:ext>
            </a:extLst>
          </p:cNvPr>
          <p:cNvSpPr txBox="1"/>
          <p:nvPr/>
        </p:nvSpPr>
        <p:spPr>
          <a:xfrm>
            <a:off x="8973295" y="2207981"/>
            <a:ext cx="148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글 작성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B54BF-2C88-E653-6937-8463DD37EC79}"/>
              </a:ext>
            </a:extLst>
          </p:cNvPr>
          <p:cNvSpPr txBox="1"/>
          <p:nvPr/>
        </p:nvSpPr>
        <p:spPr>
          <a:xfrm>
            <a:off x="8973295" y="2700528"/>
            <a:ext cx="148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859AF-7C0E-A1A5-B71E-918E32332B49}"/>
              </a:ext>
            </a:extLst>
          </p:cNvPr>
          <p:cNvSpPr txBox="1"/>
          <p:nvPr/>
        </p:nvSpPr>
        <p:spPr>
          <a:xfrm>
            <a:off x="8973295" y="3603475"/>
            <a:ext cx="148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12F60-DD58-FB60-5F40-ECC3E7705A13}"/>
              </a:ext>
            </a:extLst>
          </p:cNvPr>
          <p:cNvSpPr txBox="1"/>
          <p:nvPr/>
        </p:nvSpPr>
        <p:spPr>
          <a:xfrm>
            <a:off x="720436" y="1981200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클릭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CC45CF-09AB-0BA6-D417-D2ADDB35E7AA}"/>
              </a:ext>
            </a:extLst>
          </p:cNvPr>
          <p:cNvSpPr/>
          <p:nvPr/>
        </p:nvSpPr>
        <p:spPr>
          <a:xfrm>
            <a:off x="720436" y="676427"/>
            <a:ext cx="9864437" cy="858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4EDA1B-B9CF-1E8F-D37E-E51631897AF1}"/>
              </a:ext>
            </a:extLst>
          </p:cNvPr>
          <p:cNvSpPr/>
          <p:nvPr/>
        </p:nvSpPr>
        <p:spPr>
          <a:xfrm>
            <a:off x="860612" y="726141"/>
            <a:ext cx="1497106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BB32E6-6C05-5A5C-E40E-7C8FCC26C5A3}"/>
              </a:ext>
            </a:extLst>
          </p:cNvPr>
          <p:cNvSpPr txBox="1"/>
          <p:nvPr/>
        </p:nvSpPr>
        <p:spPr>
          <a:xfrm>
            <a:off x="990600" y="91799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B2D85-D9F1-CEA3-176D-8223C7034660}"/>
              </a:ext>
            </a:extLst>
          </p:cNvPr>
          <p:cNvSpPr/>
          <p:nvPr/>
        </p:nvSpPr>
        <p:spPr>
          <a:xfrm>
            <a:off x="9562537" y="701500"/>
            <a:ext cx="847572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95BF16-78F8-D8E4-80CF-382820835D42}"/>
              </a:ext>
            </a:extLst>
          </p:cNvPr>
          <p:cNvSpPr txBox="1"/>
          <p:nvPr/>
        </p:nvSpPr>
        <p:spPr>
          <a:xfrm>
            <a:off x="9636128" y="808204"/>
            <a:ext cx="7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AB706F-49FD-7254-AA8C-30EE7584C7E7}"/>
              </a:ext>
            </a:extLst>
          </p:cNvPr>
          <p:cNvSpPr/>
          <p:nvPr/>
        </p:nvSpPr>
        <p:spPr>
          <a:xfrm>
            <a:off x="8609998" y="701500"/>
            <a:ext cx="847572" cy="75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7611B3-3F92-0295-D8FB-5A27B592B2B0}"/>
              </a:ext>
            </a:extLst>
          </p:cNvPr>
          <p:cNvSpPr txBox="1"/>
          <p:nvPr/>
        </p:nvSpPr>
        <p:spPr>
          <a:xfrm>
            <a:off x="8683589" y="808204"/>
            <a:ext cx="7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0FEC7-0A63-E740-C5CA-AE9E1B9BF25B}"/>
              </a:ext>
            </a:extLst>
          </p:cNvPr>
          <p:cNvSpPr txBox="1"/>
          <p:nvPr/>
        </p:nvSpPr>
        <p:spPr>
          <a:xfrm>
            <a:off x="3491345" y="83284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B2708B-83FD-B78C-A371-56865B4AB98A}"/>
              </a:ext>
            </a:extLst>
          </p:cNvPr>
          <p:cNvSpPr txBox="1"/>
          <p:nvPr/>
        </p:nvSpPr>
        <p:spPr>
          <a:xfrm>
            <a:off x="8973295" y="3149862"/>
            <a:ext cx="148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674D5-2FEA-B238-3297-AE39E67CF416}"/>
              </a:ext>
            </a:extLst>
          </p:cNvPr>
          <p:cNvSpPr txBox="1"/>
          <p:nvPr/>
        </p:nvSpPr>
        <p:spPr>
          <a:xfrm>
            <a:off x="10758311" y="1636889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22416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E295EB195CDB448FF0CC09D3994BCA" ma:contentTypeVersion="2" ma:contentTypeDescription="새 문서를 만듭니다." ma:contentTypeScope="" ma:versionID="2902f6bc6f9c55c6e3c512dc5832e152">
  <xsd:schema xmlns:xsd="http://www.w3.org/2001/XMLSchema" xmlns:xs="http://www.w3.org/2001/XMLSchema" xmlns:p="http://schemas.microsoft.com/office/2006/metadata/properties" xmlns:ns3="0e893cf8-ab3b-4786-b256-90abe5139929" targetNamespace="http://schemas.microsoft.com/office/2006/metadata/properties" ma:root="true" ma:fieldsID="045e96788e90004911f34bee46917ba2" ns3:_="">
    <xsd:import namespace="0e893cf8-ab3b-4786-b256-90abe51399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93cf8-ab3b-4786-b256-90abe51399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390E6-9789-4FC9-BDAB-D5CEBC47CE05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0e893cf8-ab3b-4786-b256-90abe513992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7385BF8-4BDE-4BA6-835C-E425157DF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93cf8-ab3b-4786-b256-90abe51399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D51BA2-DE36-4EFF-A5F7-B83985EAA5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362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Bauhaus 93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</dc:creator>
  <cp:lastModifiedBy>최수빈</cp:lastModifiedBy>
  <cp:revision>7</cp:revision>
  <dcterms:created xsi:type="dcterms:W3CDTF">2022-08-23T12:48:42Z</dcterms:created>
  <dcterms:modified xsi:type="dcterms:W3CDTF">2022-09-09T13:40:59Z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0x010100DBE295EB195CDB448FF0CC09D3994BCA</vt:lpwstr>
  </property>
</Properties>
</file>