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1CE9F-FCCD-9A08-1AD3-234456B20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826AA-0A5F-8DA0-B81F-2E1DD1402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37CD7-6562-276C-A6E0-4EA504A6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EAA4C-2945-E8FC-B5BC-26548586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DCAD9-30B8-0F9A-E40A-2699D09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CAC5-7DF9-9AC7-30A5-963A19FD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50F3C-8758-7A4D-9925-58BCB3F6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CFF24-FACB-B1BC-9F65-A37C22BA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2830B-36D5-D232-DF1A-FDE2EEE7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60C13-9701-CBA5-15A9-A3E53109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0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35698-3362-F2C4-5223-9D0B9D3EC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06D60-6321-6DC6-59B1-74D5C90C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752AA-101E-90FB-51CC-09EF9480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EF2C-119F-7C52-F3F7-72A06CD1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B3CF2-054D-2F2A-B0EA-9F5BC16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84923-051F-4767-7F89-0FDA6C3A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F162B-3E9C-81F7-BFFD-07FFF6C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7AD7D-C87A-61CC-29DA-D324B7E0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85E76-7F70-74B0-C5A5-824D857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7A60-9630-251E-3FDD-6B1A009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6E08F-8928-4A05-F04A-809C16E9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E7A81-F875-1C58-1FD6-31AEC568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AFE81-6883-EFF7-69F8-A3868B2C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19550-EBD5-D50A-7CA4-E0A2E001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9111-B70D-B800-DB37-352E60C9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9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B898B-D57B-E6AF-0E53-E47A2A74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098A0-53F9-150E-8766-368FB05F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5A165-8BCB-CB51-B18C-1BF9E223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D1E6B-0CA7-2D35-1A40-6D6EBF39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1A688-BCFC-B0A6-393C-CB23F825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620C1-D49B-A36A-A324-43CE37A7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7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B63A-D171-20ED-1415-63F3531D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EC926-D1B6-B2CC-1990-A259501C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003F5-59BA-C562-1E45-2402E22AB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2F5A3-BBBC-C764-C4AE-FE6BE7225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17326-0B3D-4C07-F64F-757BAF2C2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36080F-496F-E075-0235-0303D815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48E01A-3ED5-BE98-378A-80043FCB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35F03A-4DF0-00F8-918C-4AE93BC9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8B56F-4160-0238-DA26-176455AC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FA38ED-8169-AD38-E095-C586E7CA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5ABAE-4781-CCF6-EC98-5D05E13A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7C29F-EAD7-C5B9-E5E1-15F4AD67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926A5-042A-F8BF-C6B8-EA9688BC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3DCBD8-A624-26D7-EF46-15819191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58AE9-506F-B29C-2700-E56D624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AB8A-51C6-E9A3-5902-31E94A55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9BA7F-B12B-4517-373F-3A84AA51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AB616-7B97-E939-6BB5-C73958298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FB320-7422-BA58-426F-D15A3FC6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FEA9A-DB24-B1DA-36DA-A39C5551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F3B50-E3EC-5E39-1115-848333F2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3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FBE0C-9169-163E-F1F8-61390931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EB252-912E-44F6-7D7D-3FAB6E19C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FC11B-1017-B179-45D4-E1C98B53B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266F-FA11-875C-2CE6-A0309145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FB6D0-E5B5-479D-D5FF-06726790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877F4-16E6-6A30-9277-2DD57CDE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79299-122F-FCC6-968F-FA128868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7BC45-0696-26EB-2319-59699B271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6300F-B9A1-C9B2-42A9-F90016879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F81E-9061-463A-AE96-FF52C3035A7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5D0C8-ED22-E3A2-F481-BBC661B9D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7CF3D-DBB6-0D14-4A04-BFA1B0285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E2A3-59CA-4635-A00B-57AF7F611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90B09A-876B-2691-8CC2-4489E1EFC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8" y="310905"/>
            <a:ext cx="449305" cy="449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4C330-92BD-325F-CF61-8456F62B3A7C}"/>
              </a:ext>
            </a:extLst>
          </p:cNvPr>
          <p:cNvSpPr txBox="1"/>
          <p:nvPr/>
        </p:nvSpPr>
        <p:spPr>
          <a:xfrm>
            <a:off x="891229" y="446212"/>
            <a:ext cx="378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CC7E1"/>
                </a:solidFill>
                <a:latin typeface="Bauhaus 93" panose="04030905020B02020C02" pitchFamily="82" charset="0"/>
              </a:rPr>
              <a:t>mog</a:t>
            </a:r>
            <a:endParaRPr lang="ko-KR" altLang="en-US" sz="800" dirty="0">
              <a:solidFill>
                <a:srgbClr val="FCC7E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5E082-757A-BB26-B3FD-D7369C9A162A}"/>
              </a:ext>
            </a:extLst>
          </p:cNvPr>
          <p:cNvSpPr txBox="1"/>
          <p:nvPr/>
        </p:nvSpPr>
        <p:spPr>
          <a:xfrm>
            <a:off x="1212285" y="340165"/>
            <a:ext cx="59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CC7E1"/>
                </a:solidFill>
                <a:latin typeface="Bauhaus 93" panose="04030905020B02020C02" pitchFamily="82" charset="0"/>
              </a:rPr>
              <a:t>mog</a:t>
            </a:r>
            <a:endParaRPr lang="ko-KR" altLang="en-US" sz="1600" dirty="0">
              <a:solidFill>
                <a:srgbClr val="FCC7E1"/>
              </a:solidFill>
              <a:latin typeface="Bauhaus 93" panose="04030905020B02020C02" pitchFamily="82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1B0D1C-AD7B-4DC1-A034-2C04340DEC47}"/>
              </a:ext>
            </a:extLst>
          </p:cNvPr>
          <p:cNvCxnSpPr>
            <a:cxnSpLocks/>
          </p:cNvCxnSpPr>
          <p:nvPr/>
        </p:nvCxnSpPr>
        <p:spPr>
          <a:xfrm>
            <a:off x="3133969" y="446212"/>
            <a:ext cx="5924061" cy="0"/>
          </a:xfrm>
          <a:prstGeom prst="line">
            <a:avLst/>
          </a:prstGeom>
          <a:ln>
            <a:solidFill>
              <a:srgbClr val="FED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38950-2C5A-2773-3476-FF61C4428632}"/>
              </a:ext>
            </a:extLst>
          </p:cNvPr>
          <p:cNvSpPr txBox="1"/>
          <p:nvPr/>
        </p:nvSpPr>
        <p:spPr>
          <a:xfrm>
            <a:off x="1974295" y="340165"/>
            <a:ext cx="94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CC7E1"/>
                </a:solidFill>
                <a:latin typeface="Bauhaus 93" panose="04030905020B02020C02" pitchFamily="82" charset="0"/>
              </a:rPr>
              <a:t>카테고리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D4D87F-4E5A-C3F5-D2EF-FC7378ED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7" y="877991"/>
            <a:ext cx="441558" cy="441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3C4ABF-B8E3-A01D-F013-0C555B9F5206}"/>
              </a:ext>
            </a:extLst>
          </p:cNvPr>
          <p:cNvSpPr txBox="1"/>
          <p:nvPr/>
        </p:nvSpPr>
        <p:spPr>
          <a:xfrm>
            <a:off x="853499" y="999080"/>
            <a:ext cx="41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8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09916-EFB0-6F47-64E3-B16AD27C08F2}"/>
              </a:ext>
            </a:extLst>
          </p:cNvPr>
          <p:cNvSpPr txBox="1"/>
          <p:nvPr/>
        </p:nvSpPr>
        <p:spPr>
          <a:xfrm>
            <a:off x="1202997" y="896942"/>
            <a:ext cx="59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16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25F888-163B-10A3-7C6B-1C85BA61D5B1}"/>
              </a:ext>
            </a:extLst>
          </p:cNvPr>
          <p:cNvCxnSpPr>
            <a:cxnSpLocks/>
          </p:cNvCxnSpPr>
          <p:nvPr/>
        </p:nvCxnSpPr>
        <p:spPr>
          <a:xfrm>
            <a:off x="3133970" y="1053347"/>
            <a:ext cx="5924061" cy="0"/>
          </a:xfrm>
          <a:prstGeom prst="line">
            <a:avLst/>
          </a:prstGeom>
          <a:ln>
            <a:solidFill>
              <a:srgbClr val="666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3BE757-148A-7557-03D0-921FC2AC9283}"/>
              </a:ext>
            </a:extLst>
          </p:cNvPr>
          <p:cNvSpPr txBox="1"/>
          <p:nvPr/>
        </p:nvSpPr>
        <p:spPr>
          <a:xfrm flipH="1">
            <a:off x="1908637" y="953984"/>
            <a:ext cx="10599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6563FF"/>
                </a:solidFill>
                <a:latin typeface="Comic Sans MS" panose="030F0702030302020204" pitchFamily="66" charset="0"/>
                <a:cs typeface="Aharoni" panose="020B0604020202020204" pitchFamily="2" charset="-79"/>
              </a:rPr>
              <a:t>카테고리</a:t>
            </a:r>
          </a:p>
        </p:txBody>
      </p:sp>
    </p:spTree>
    <p:extLst>
      <p:ext uri="{BB962C8B-B14F-4D97-AF65-F5344CB8AC3E}">
        <p14:creationId xmlns:p14="http://schemas.microsoft.com/office/powerpoint/2010/main" val="3973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96119A-6800-2564-7A18-088EE85B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00" y="207703"/>
            <a:ext cx="6045613" cy="6045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871D0-B05E-0002-D828-35027D792225}"/>
              </a:ext>
            </a:extLst>
          </p:cNvPr>
          <p:cNvSpPr txBox="1"/>
          <p:nvPr/>
        </p:nvSpPr>
        <p:spPr>
          <a:xfrm>
            <a:off x="4671857" y="2644170"/>
            <a:ext cx="2848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6563FF"/>
                </a:solidFill>
                <a:latin typeface="Bauhaus 93" panose="04030905020B02020C02" pitchFamily="82" charset="0"/>
              </a:rPr>
              <a:t>mog</a:t>
            </a:r>
            <a:endParaRPr lang="ko-KR" altLang="en-US" sz="9600" dirty="0">
              <a:solidFill>
                <a:srgbClr val="6563FF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8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876F94-09D7-9FD0-A935-D5FF66F2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69" y="218329"/>
            <a:ext cx="5941244" cy="5941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97858D-21C5-5A10-DC6D-33327FB53CC5}"/>
              </a:ext>
            </a:extLst>
          </p:cNvPr>
          <p:cNvSpPr txBox="1"/>
          <p:nvPr/>
        </p:nvSpPr>
        <p:spPr>
          <a:xfrm>
            <a:off x="4671857" y="2644170"/>
            <a:ext cx="2848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CC7E1"/>
                </a:solidFill>
                <a:latin typeface="Bauhaus 93" panose="04030905020B02020C02" pitchFamily="82" charset="0"/>
              </a:rPr>
              <a:t>mog</a:t>
            </a:r>
            <a:endParaRPr lang="ko-KR" altLang="en-US" sz="9600" dirty="0">
              <a:solidFill>
                <a:srgbClr val="FCC7E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5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Bauhaus 93</vt:lpstr>
      <vt:lpstr>Comic Sans MS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</dc:creator>
  <cp:lastModifiedBy>최수빈</cp:lastModifiedBy>
  <cp:revision>1</cp:revision>
  <dcterms:created xsi:type="dcterms:W3CDTF">2022-08-30T16:20:10Z</dcterms:created>
  <dcterms:modified xsi:type="dcterms:W3CDTF">2022-08-30T16:47:12Z</dcterms:modified>
</cp:coreProperties>
</file>