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8"/>
  </p:notesMasterIdLst>
  <p:handoutMasterIdLst>
    <p:handoutMasterId r:id="rId9"/>
  </p:handoutMasterIdLst>
  <p:sldIdLst>
    <p:sldId id="398" r:id="rId3"/>
    <p:sldId id="409" r:id="rId4"/>
    <p:sldId id="413" r:id="rId5"/>
    <p:sldId id="406" r:id="rId6"/>
    <p:sldId id="414" r:id="rId7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93"/>
    <a:srgbClr val="FF8C2F"/>
    <a:srgbClr val="F47710"/>
    <a:srgbClr val="FFF2E9"/>
    <a:srgbClr val="0078D7"/>
    <a:srgbClr val="F2F2F2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30" autoAdjust="0"/>
    <p:restoredTop sz="94660"/>
  </p:normalViewPr>
  <p:slideViewPr>
    <p:cSldViewPr>
      <p:cViewPr varScale="1">
        <p:scale>
          <a:sx n="102" d="100"/>
          <a:sy n="102" d="100"/>
        </p:scale>
        <p:origin x="1253" y="5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90" y="-9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26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58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76527114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프리모아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기획서 양식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과장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</a:t>
            </a:r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>
                <a:solidFill>
                  <a:schemeClr val="bg1"/>
                </a:solidFill>
                <a:latin typeface="+mn-ea"/>
                <a:ea typeface="+mn-ea"/>
              </a:rPr>
              <a:t>2022-09-13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1.0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Group 150">
            <a:extLst>
              <a:ext uri="{FF2B5EF4-FFF2-40B4-BE49-F238E27FC236}">
                <a16:creationId xmlns:a16="http://schemas.microsoft.com/office/drawing/2014/main" id="{F30504A7-CAB8-0162-DA3F-73F1F81E6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78551"/>
              </p:ext>
            </p:extLst>
          </p:nvPr>
        </p:nvGraphicFramePr>
        <p:xfrm>
          <a:off x="3220571" y="3515616"/>
          <a:ext cx="2702856" cy="1196975"/>
        </p:xfrm>
        <a:graphic>
          <a:graphicData uri="http://schemas.openxmlformats.org/drawingml/2006/table">
            <a:tbl>
              <a:tblPr/>
              <a:tblGrid>
                <a:gridCol w="288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1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프로젝트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주말오후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251088"/>
              </p:ext>
            </p:extLst>
          </p:nvPr>
        </p:nvGraphicFramePr>
        <p:xfrm>
          <a:off x="275731" y="675489"/>
          <a:ext cx="85925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v.0.1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2020-09-13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/>
                        <a:t>메인페이지 최초작성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/>
                        <a:t>김종현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D0C7CDD-757F-44C6-A82D-565BD365FF21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7811D-B585-4DB2-A71F-7454EDE8B0F9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7E9790-026E-4A7B-8BC1-2BB7D23D91FC}"/>
              </a:ext>
            </a:extLst>
          </p:cNvPr>
          <p:cNvSpPr/>
          <p:nvPr/>
        </p:nvSpPr>
        <p:spPr>
          <a:xfrm>
            <a:off x="1403648" y="4563218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문서의 버전정보를 확인할 수 있는 문서</a:t>
            </a:r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B64829-8A32-44D6-84E4-74E6E4A40D9D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기획문서는 최초 작성 후 작성 시와 달라지는 여러 이해당사자의 필요나 개발 환경에 따라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수정이 여러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차레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발생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문서는 디자인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완료까지 작업을 진행하는 작업자와 관리자까지 최종 결과물에 대한 기초자료가 되기 때문에 수정된 정보 에 대한 관리가 되지 않으면 최종 결과물이 원하는 방향대로 나오지 않을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정해진 양식은 없지만 일반적으로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 별 변경일자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수정된 페이지와 수정 내용을 작성하고 최종 버전을 공유합니다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54FBBEFD-86F7-4840-8043-6464AE9D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800" y="4624064"/>
            <a:ext cx="209583" cy="216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EF8E3F-B42A-69AF-2429-1903CBE01893}"/>
              </a:ext>
            </a:extLst>
          </p:cNvPr>
          <p:cNvSpPr txBox="1"/>
          <p:nvPr/>
        </p:nvSpPr>
        <p:spPr>
          <a:xfrm>
            <a:off x="0" y="0"/>
            <a:ext cx="9144000" cy="215444"/>
          </a:xfrm>
          <a:prstGeom prst="rect">
            <a:avLst/>
          </a:prstGeom>
          <a:solidFill>
            <a:srgbClr val="FFD393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		</a:t>
            </a:r>
            <a:r>
              <a:rPr lang="en-US" altLang="ko-KR" sz="700" dirty="0"/>
              <a:t>Title      </a:t>
            </a:r>
            <a:r>
              <a:rPr lang="ko-KR" altLang="en-US" sz="700" dirty="0"/>
              <a:t>프로젝트</a:t>
            </a:r>
            <a:r>
              <a:rPr lang="en-US" altLang="ko-KR" sz="700" dirty="0"/>
              <a:t>1_</a:t>
            </a:r>
            <a:r>
              <a:rPr lang="ko-KR" altLang="en-US" sz="700" dirty="0"/>
              <a:t>스토리 보드 </a:t>
            </a:r>
            <a:r>
              <a:rPr lang="en-US" altLang="ko-KR" sz="700" dirty="0"/>
              <a:t>         Made by 	Ver.           1.0	Last updated 2022-05-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280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117866"/>
              </p:ext>
            </p:extLst>
          </p:nvPr>
        </p:nvGraphicFramePr>
        <p:xfrm>
          <a:off x="275731" y="672900"/>
          <a:ext cx="8592538" cy="37297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모티브 페이지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http://velog.io	           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벨로그</a:t>
                      </a:r>
                      <a:endParaRPr lang="en-US" altLang="ko-KR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https://blog.naver.com/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네이버 블로그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60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개선점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1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기대 효과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52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구현 페이지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페이지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0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9F69309-C51F-C9A9-9718-E23DF447E0E1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81473-3916-448F-9F51-417DCFD9BA26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개요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7EA5B8-6719-D1A9-8492-6FBF1B04BE33}"/>
              </a:ext>
            </a:extLst>
          </p:cNvPr>
          <p:cNvSpPr/>
          <p:nvPr/>
        </p:nvSpPr>
        <p:spPr>
          <a:xfrm>
            <a:off x="1561209" y="4563218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서비스에 대한 개괄적인 내용을 작성한 문서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DDFB02-169F-B8D0-AD92-0926E2225CFE}"/>
              </a:ext>
            </a:extLst>
          </p:cNvPr>
          <p:cNvSpPr/>
          <p:nvPr/>
        </p:nvSpPr>
        <p:spPr>
          <a:xfrm>
            <a:off x="257370" y="4867392"/>
            <a:ext cx="8563102" cy="39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서비스라면 기획서를 읽는 다양한 관계자의 이해를 돕기 위해 간단한 서비스 개요를 삽입하면 좋습니다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서비스의 배경과 목적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효과를 공유하여 방향성을 전달합니다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3ECF4792-E5FD-741F-0558-1AE6D5BE8F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4497" y="4637104"/>
            <a:ext cx="177901" cy="1440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B865C73-CD65-0B67-E11E-3BAC034C6D98}"/>
              </a:ext>
            </a:extLst>
          </p:cNvPr>
          <p:cNvSpPr txBox="1"/>
          <p:nvPr/>
        </p:nvSpPr>
        <p:spPr>
          <a:xfrm>
            <a:off x="0" y="0"/>
            <a:ext cx="9144000" cy="215444"/>
          </a:xfrm>
          <a:prstGeom prst="rect">
            <a:avLst/>
          </a:prstGeom>
          <a:solidFill>
            <a:srgbClr val="FFD393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		</a:t>
            </a:r>
            <a:r>
              <a:rPr lang="en-US" altLang="ko-KR" sz="700" dirty="0"/>
              <a:t>Title      </a:t>
            </a:r>
            <a:r>
              <a:rPr lang="ko-KR" altLang="en-US" sz="700" dirty="0"/>
              <a:t>프로젝트</a:t>
            </a:r>
            <a:r>
              <a:rPr lang="en-US" altLang="ko-KR" sz="700" dirty="0"/>
              <a:t>1_</a:t>
            </a:r>
            <a:r>
              <a:rPr lang="ko-KR" altLang="en-US" sz="700" dirty="0"/>
              <a:t>스토리 보드 </a:t>
            </a:r>
            <a:r>
              <a:rPr lang="en-US" altLang="ko-KR" sz="700" dirty="0"/>
              <a:t>         Made by 	Ver.           1.0	Last updated 2022-05-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41700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09FD338-F015-4E95-9850-371015BBD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76741"/>
            <a:ext cx="6480720" cy="5107142"/>
          </a:xfrm>
          <a:prstGeom prst="rect">
            <a:avLst/>
          </a:prstGeom>
        </p:spPr>
      </p:pic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E32AF12-3F09-4B02-8996-6403C8AA6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266190"/>
              </p:ext>
            </p:extLst>
          </p:nvPr>
        </p:nvGraphicFramePr>
        <p:xfrm>
          <a:off x="6979021" y="2615982"/>
          <a:ext cx="2164979" cy="293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0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1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 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카테고리</a:t>
                      </a:r>
                      <a:r>
                        <a:rPr lang="en-US" altLang="ko-KR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제목</a:t>
                      </a:r>
                      <a:r>
                        <a:rPr lang="en-US" altLang="ko-KR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내용으로 검색</a:t>
                      </a:r>
                      <a:endParaRPr lang="en-US" altLang="ko-KR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새 글 작성 페이지 이동</a:t>
                      </a:r>
                      <a:endParaRPr lang="en-US" altLang="ko-KR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마이페이지 이동</a:t>
                      </a:r>
                      <a:endParaRPr lang="en-US" altLang="ko-KR" sz="7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사용자 지정 이미지 </a:t>
                      </a:r>
                      <a:r>
                        <a:rPr lang="en-US" altLang="ko-KR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기본 이미지</a:t>
                      </a:r>
                      <a:endParaRPr lang="en-US" altLang="ko-KR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카테고리 별 게시글 상세 페이지 이동</a:t>
                      </a:r>
                      <a:endParaRPr lang="en-US" altLang="ko-KR" sz="7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사용자 지정 이미지 </a:t>
                      </a:r>
                      <a:r>
                        <a:rPr lang="en-US" altLang="ko-KR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기본 이미지</a:t>
                      </a:r>
                      <a:endParaRPr lang="en-US" altLang="ko-KR" sz="7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사용자 이름</a:t>
                      </a:r>
                      <a:r>
                        <a:rPr lang="en-US" altLang="ko-KR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닉네임</a:t>
                      </a:r>
                      <a:r>
                        <a:rPr lang="en-US" altLang="ko-KR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상태 메시지</a:t>
                      </a:r>
                      <a:endParaRPr lang="en-US" altLang="ko-KR" sz="7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클릭 시 게시글 상세 페이지 이동</a:t>
                      </a:r>
                      <a:endParaRPr lang="en-US" altLang="ko-KR" sz="7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3966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C8AD9C1F-4516-4C6E-8BC5-CF1663672D25}"/>
              </a:ext>
            </a:extLst>
          </p:cNvPr>
          <p:cNvSpPr txBox="1"/>
          <p:nvPr/>
        </p:nvSpPr>
        <p:spPr>
          <a:xfrm>
            <a:off x="0" y="0"/>
            <a:ext cx="9144000" cy="215444"/>
          </a:xfrm>
          <a:prstGeom prst="rect">
            <a:avLst/>
          </a:prstGeom>
          <a:solidFill>
            <a:srgbClr val="FFD393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/>
              <a:t>메인 페이지</a:t>
            </a:r>
            <a:r>
              <a:rPr lang="en-US" altLang="ko-KR" sz="800" b="1"/>
              <a:t>(</a:t>
            </a:r>
            <a:r>
              <a:rPr lang="ko-KR" altLang="en-US" sz="800" b="1"/>
              <a:t>상단</a:t>
            </a:r>
            <a:r>
              <a:rPr lang="en-US" altLang="ko-KR" sz="800" b="1"/>
              <a:t>)		</a:t>
            </a:r>
            <a:r>
              <a:rPr lang="en-US" altLang="ko-KR" sz="700" b="1"/>
              <a:t>Title      </a:t>
            </a:r>
            <a:r>
              <a:rPr lang="ko-KR" altLang="en-US" sz="700" b="1"/>
              <a:t>프로젝트</a:t>
            </a:r>
            <a:r>
              <a:rPr lang="en-US" altLang="ko-KR" sz="700" b="1"/>
              <a:t>_</a:t>
            </a:r>
            <a:r>
              <a:rPr lang="ko-KR" altLang="en-US" sz="700" b="1" dirty="0"/>
              <a:t>스토리 보드 </a:t>
            </a:r>
            <a:r>
              <a:rPr lang="en-US" altLang="ko-KR" sz="700" b="1" dirty="0"/>
              <a:t>         </a:t>
            </a:r>
            <a:r>
              <a:rPr lang="en-US" altLang="ko-KR" sz="700" b="1"/>
              <a:t>Made by </a:t>
            </a:r>
            <a:r>
              <a:rPr lang="ko-KR" altLang="en-US" sz="700" b="1"/>
              <a:t>김종현</a:t>
            </a:r>
            <a:r>
              <a:rPr lang="en-US" altLang="ko-KR" sz="700" b="1"/>
              <a:t> </a:t>
            </a:r>
            <a:r>
              <a:rPr lang="en-US" altLang="ko-KR" sz="700" b="1" dirty="0"/>
              <a:t>	</a:t>
            </a:r>
            <a:r>
              <a:rPr lang="en-US" altLang="ko-KR" sz="700" b="1"/>
              <a:t>Ver.1.0</a:t>
            </a:r>
            <a:r>
              <a:rPr lang="en-US" altLang="ko-KR" sz="700" b="1" dirty="0"/>
              <a:t>	Last </a:t>
            </a:r>
            <a:r>
              <a:rPr lang="en-US" altLang="ko-KR" sz="700" b="1"/>
              <a:t>updated 2022-09-13</a:t>
            </a:r>
            <a:endParaRPr lang="ko-KR" altLang="en-US" sz="700" b="1" dirty="0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3C159543-505E-4033-B324-F37148250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429983"/>
              </p:ext>
            </p:extLst>
          </p:nvPr>
        </p:nvGraphicFramePr>
        <p:xfrm>
          <a:off x="6979021" y="0"/>
          <a:ext cx="2164979" cy="2615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21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1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검색</a:t>
                      </a:r>
                      <a:endParaRPr lang="en-US" altLang="ko-KR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새 글 쓰기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 페이지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좌측면 고정형 카테고리</a:t>
                      </a:r>
                      <a:r>
                        <a:rPr lang="en-US" altLang="ko-KR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en-US" altLang="ko-KR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사용자 정보</a:t>
                      </a:r>
                      <a:endParaRPr lang="en-US" altLang="ko-KR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게시글</a:t>
                      </a:r>
                      <a:r>
                        <a:rPr lang="en-US" altLang="ko-KR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앨범형</a:t>
                      </a:r>
                      <a:r>
                        <a:rPr lang="en-US" altLang="ko-KR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8" name="그룹 47">
            <a:extLst>
              <a:ext uri="{FF2B5EF4-FFF2-40B4-BE49-F238E27FC236}">
                <a16:creationId xmlns:a16="http://schemas.microsoft.com/office/drawing/2014/main" id="{51AF4D1C-3887-42E2-88F5-220BF777B7FB}"/>
              </a:ext>
            </a:extLst>
          </p:cNvPr>
          <p:cNvGrpSpPr/>
          <p:nvPr/>
        </p:nvGrpSpPr>
        <p:grpSpPr>
          <a:xfrm>
            <a:off x="4128064" y="396683"/>
            <a:ext cx="388720" cy="200055"/>
            <a:chOff x="4727047" y="5307508"/>
            <a:chExt cx="388720" cy="20005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142A7E0-1987-41CE-B345-75CA2AB5644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TextBox 27">
              <a:extLst>
                <a:ext uri="{FF2B5EF4-FFF2-40B4-BE49-F238E27FC236}">
                  <a16:creationId xmlns:a16="http://schemas.microsoft.com/office/drawing/2014/main" id="{82FB7452-A732-4CB4-AEEE-BAB493A8299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6AB4DB2-0086-4E66-9952-DEC966F8F922}"/>
              </a:ext>
            </a:extLst>
          </p:cNvPr>
          <p:cNvGrpSpPr/>
          <p:nvPr/>
        </p:nvGrpSpPr>
        <p:grpSpPr>
          <a:xfrm>
            <a:off x="5141573" y="389356"/>
            <a:ext cx="388720" cy="200055"/>
            <a:chOff x="4727047" y="5307508"/>
            <a:chExt cx="388720" cy="200055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DCE0419-47C8-4470-8590-936560A211C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TextBox 27">
              <a:extLst>
                <a:ext uri="{FF2B5EF4-FFF2-40B4-BE49-F238E27FC236}">
                  <a16:creationId xmlns:a16="http://schemas.microsoft.com/office/drawing/2014/main" id="{E6311853-A3A6-4561-9F6C-59A9AFB99D5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60D937B-3610-4C94-9BB0-80CC771025BF}"/>
              </a:ext>
            </a:extLst>
          </p:cNvPr>
          <p:cNvGrpSpPr/>
          <p:nvPr/>
        </p:nvGrpSpPr>
        <p:grpSpPr>
          <a:xfrm>
            <a:off x="323528" y="1436444"/>
            <a:ext cx="388720" cy="200055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079A231-7BAD-4175-BF00-D9F410EED74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BBEF569D-4968-4638-B1F5-FE5913C9AF1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0BF9001C-EC1C-43EB-8FD9-78C5DDF14F7F}"/>
              </a:ext>
            </a:extLst>
          </p:cNvPr>
          <p:cNvGrpSpPr/>
          <p:nvPr/>
        </p:nvGrpSpPr>
        <p:grpSpPr>
          <a:xfrm>
            <a:off x="5940152" y="376741"/>
            <a:ext cx="388720" cy="200055"/>
            <a:chOff x="4727047" y="5307508"/>
            <a:chExt cx="388720" cy="20005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B25280F6-A879-4E0A-85C9-15F5906CC95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7" name="TextBox 27">
              <a:extLst>
                <a:ext uri="{FF2B5EF4-FFF2-40B4-BE49-F238E27FC236}">
                  <a16:creationId xmlns:a16="http://schemas.microsoft.com/office/drawing/2014/main" id="{19FA6CF8-F52A-4970-8755-DFE3EA2E81C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0FA4553-B667-4136-9264-D72754FD08F2}"/>
              </a:ext>
            </a:extLst>
          </p:cNvPr>
          <p:cNvGrpSpPr/>
          <p:nvPr/>
        </p:nvGrpSpPr>
        <p:grpSpPr>
          <a:xfrm>
            <a:off x="2123728" y="1426416"/>
            <a:ext cx="388720" cy="200055"/>
            <a:chOff x="4727047" y="5307508"/>
            <a:chExt cx="388720" cy="200055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B54754CF-B021-4C7B-8D57-A852E0D5441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0" name="TextBox 27">
              <a:extLst>
                <a:ext uri="{FF2B5EF4-FFF2-40B4-BE49-F238E27FC236}">
                  <a16:creationId xmlns:a16="http://schemas.microsoft.com/office/drawing/2014/main" id="{ED1E6C5A-E25A-4312-8366-61A66B40608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CCE3139-7B1B-4498-8D5B-B12B8A228AE9}"/>
              </a:ext>
            </a:extLst>
          </p:cNvPr>
          <p:cNvGrpSpPr/>
          <p:nvPr/>
        </p:nvGrpSpPr>
        <p:grpSpPr>
          <a:xfrm>
            <a:off x="2123728" y="3073524"/>
            <a:ext cx="388720" cy="200055"/>
            <a:chOff x="4727047" y="5307508"/>
            <a:chExt cx="388720" cy="200055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C5428793-B0D9-4B50-A08A-868554868BA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3" name="TextBox 27">
              <a:extLst>
                <a:ext uri="{FF2B5EF4-FFF2-40B4-BE49-F238E27FC236}">
                  <a16:creationId xmlns:a16="http://schemas.microsoft.com/office/drawing/2014/main" id="{0FBC9F71-9DD2-4BD8-A830-35C99397FE3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635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7849DB-0E37-407F-83A9-E9E44EE93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88" y="386768"/>
            <a:ext cx="6088328" cy="5180914"/>
          </a:xfrm>
          <a:prstGeom prst="rect">
            <a:avLst/>
          </a:prstGeom>
        </p:spPr>
      </p:pic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E32AF12-3F09-4B02-8996-6403C8AA6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373699"/>
              </p:ext>
            </p:extLst>
          </p:nvPr>
        </p:nvGraphicFramePr>
        <p:xfrm>
          <a:off x="6979021" y="2615982"/>
          <a:ext cx="2164979" cy="293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0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1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 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게시글 </a:t>
                      </a:r>
                      <a:r>
                        <a:rPr lang="en-US" altLang="ko-KR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9</a:t>
                      </a: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 당 페이징</a:t>
                      </a:r>
                      <a:endParaRPr lang="en-US" altLang="ko-KR" sz="7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2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3966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C8AD9C1F-4516-4C6E-8BC5-CF1663672D25}"/>
              </a:ext>
            </a:extLst>
          </p:cNvPr>
          <p:cNvSpPr txBox="1"/>
          <p:nvPr/>
        </p:nvSpPr>
        <p:spPr>
          <a:xfrm>
            <a:off x="0" y="0"/>
            <a:ext cx="9144000" cy="215444"/>
          </a:xfrm>
          <a:prstGeom prst="rect">
            <a:avLst/>
          </a:prstGeom>
          <a:solidFill>
            <a:srgbClr val="FFD393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/>
              <a:t>메인 페이지</a:t>
            </a:r>
            <a:r>
              <a:rPr lang="en-US" altLang="ko-KR" sz="800" b="1"/>
              <a:t>		</a:t>
            </a:r>
            <a:r>
              <a:rPr lang="en-US" altLang="ko-KR" sz="700" b="1"/>
              <a:t>Title      </a:t>
            </a:r>
            <a:r>
              <a:rPr lang="ko-KR" altLang="en-US" sz="700" b="1"/>
              <a:t>프로젝트</a:t>
            </a:r>
            <a:r>
              <a:rPr lang="en-US" altLang="ko-KR" sz="700" b="1"/>
              <a:t>_</a:t>
            </a:r>
            <a:r>
              <a:rPr lang="ko-KR" altLang="en-US" sz="700" b="1" dirty="0"/>
              <a:t>스토리 보드 </a:t>
            </a:r>
            <a:r>
              <a:rPr lang="en-US" altLang="ko-KR" sz="700" b="1" dirty="0"/>
              <a:t>         </a:t>
            </a:r>
            <a:r>
              <a:rPr lang="en-US" altLang="ko-KR" sz="700" b="1"/>
              <a:t>Made by </a:t>
            </a:r>
            <a:r>
              <a:rPr lang="ko-KR" altLang="en-US" sz="700" b="1"/>
              <a:t>김종현</a:t>
            </a:r>
            <a:r>
              <a:rPr lang="en-US" altLang="ko-KR" sz="700" b="1"/>
              <a:t> </a:t>
            </a:r>
            <a:r>
              <a:rPr lang="en-US" altLang="ko-KR" sz="700" b="1" dirty="0"/>
              <a:t>	</a:t>
            </a:r>
            <a:r>
              <a:rPr lang="en-US" altLang="ko-KR" sz="700" b="1"/>
              <a:t>Ver.1.0</a:t>
            </a:r>
            <a:r>
              <a:rPr lang="en-US" altLang="ko-KR" sz="700" b="1" dirty="0"/>
              <a:t>	Last </a:t>
            </a:r>
            <a:r>
              <a:rPr lang="en-US" altLang="ko-KR" sz="700" b="1"/>
              <a:t>updated 2022-09-13</a:t>
            </a:r>
            <a:endParaRPr lang="ko-KR" altLang="en-US" sz="700" b="1" dirty="0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3C159543-505E-4033-B324-F37148250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43271"/>
              </p:ext>
            </p:extLst>
          </p:nvPr>
        </p:nvGraphicFramePr>
        <p:xfrm>
          <a:off x="6979021" y="0"/>
          <a:ext cx="2164979" cy="2615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21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1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페이징</a:t>
                      </a:r>
                      <a:endParaRPr lang="en-US" altLang="ko-KR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1E78D2A2-A8B1-4148-BAD7-8B317A0938D1}"/>
              </a:ext>
            </a:extLst>
          </p:cNvPr>
          <p:cNvSpPr/>
          <p:nvPr/>
        </p:nvSpPr>
        <p:spPr>
          <a:xfrm>
            <a:off x="3427812" y="5026661"/>
            <a:ext cx="432048" cy="43204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7AF7E41-BCBE-4C51-A34B-92498EB95903}"/>
              </a:ext>
            </a:extLst>
          </p:cNvPr>
          <p:cNvSpPr/>
          <p:nvPr/>
        </p:nvSpPr>
        <p:spPr>
          <a:xfrm>
            <a:off x="4128064" y="5024464"/>
            <a:ext cx="432048" cy="43204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1AF4D1C-3887-42E2-88F5-220BF777B7FB}"/>
              </a:ext>
            </a:extLst>
          </p:cNvPr>
          <p:cNvGrpSpPr/>
          <p:nvPr/>
        </p:nvGrpSpPr>
        <p:grpSpPr>
          <a:xfrm>
            <a:off x="3449476" y="5128177"/>
            <a:ext cx="388720" cy="200055"/>
            <a:chOff x="4727047" y="5307508"/>
            <a:chExt cx="388720" cy="20005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142A7E0-1987-41CE-B345-75CA2AB5644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TextBox 27">
              <a:extLst>
                <a:ext uri="{FF2B5EF4-FFF2-40B4-BE49-F238E27FC236}">
                  <a16:creationId xmlns:a16="http://schemas.microsoft.com/office/drawing/2014/main" id="{82FB7452-A732-4CB4-AEEE-BAB493A8299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6AB4DB2-0086-4E66-9952-DEC966F8F922}"/>
              </a:ext>
            </a:extLst>
          </p:cNvPr>
          <p:cNvGrpSpPr/>
          <p:nvPr/>
        </p:nvGrpSpPr>
        <p:grpSpPr>
          <a:xfrm>
            <a:off x="4158355" y="5138204"/>
            <a:ext cx="388720" cy="200055"/>
            <a:chOff x="4727047" y="5307508"/>
            <a:chExt cx="388720" cy="200055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DCE0419-47C8-4470-8590-936560A211C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TextBox 27">
              <a:extLst>
                <a:ext uri="{FF2B5EF4-FFF2-40B4-BE49-F238E27FC236}">
                  <a16:creationId xmlns:a16="http://schemas.microsoft.com/office/drawing/2014/main" id="{E6311853-A3A6-4561-9F6C-59A9AFB99D5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19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17093</TotalTime>
  <Words>364</Words>
  <Application>Microsoft Office PowerPoint</Application>
  <PresentationFormat>화면 슬라이드 쇼(16:10)</PresentationFormat>
  <Paragraphs>97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나눔고딕</vt:lpstr>
      <vt:lpstr>맑은 고딕</vt:lpstr>
      <vt:lpstr>Arial</vt:lpstr>
      <vt:lpstr>Calibri</vt:lpstr>
      <vt:lpstr>Segoe UI</vt:lpstr>
      <vt:lpstr>Times New Roman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kimdr</cp:lastModifiedBy>
  <cp:revision>1393</cp:revision>
  <cp:lastPrinted>2020-01-08T09:16:57Z</cp:lastPrinted>
  <dcterms:created xsi:type="dcterms:W3CDTF">2018-01-08T06:52:41Z</dcterms:created>
  <dcterms:modified xsi:type="dcterms:W3CDTF">2022-09-13T10:17:50Z</dcterms:modified>
</cp:coreProperties>
</file>