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9" r:id="rId6"/>
    <p:sldId id="268" r:id="rId7"/>
    <p:sldId id="270" r:id="rId8"/>
    <p:sldId id="265" r:id="rId9"/>
    <p:sldId id="271" r:id="rId10"/>
    <p:sldId id="266" r:id="rId11"/>
    <p:sldId id="272" r:id="rId12"/>
    <p:sldId id="267" r:id="rId13"/>
    <p:sldId id="273" r:id="rId14"/>
    <p:sldId id="26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73932-064B-C8DB-CBF4-4F9CF947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9881C0-CFA6-CBC4-0308-B0F6EE6C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A751A-2610-93DB-9089-29E21615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E65AB-9BCA-83A3-646D-484072F4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2700C-1721-FE5E-B6B2-CE626CF9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6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98E0-9479-FAA0-E790-4E2BC17E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3CFB71-D0CE-51BB-50EC-F21C6AE6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4DA8A-D90A-8D5E-6CCA-BE3609CF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70A63-E530-5C2D-F62E-0ADD5891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E11D2-8C69-46DE-380F-D733276C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0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A76062-E0A8-3C03-489A-9923E526C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5F909-C482-6FB5-7C15-F9464503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7959F-87E4-67F7-D752-8295345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29D4-20B5-F5A1-87D9-18356864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12EBF-1B1B-B742-EEC3-CDF4CB2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A3A7C-CAA3-5568-D26F-C851BD43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3E362-1ED3-BC16-DFD6-3B4D3C3B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E7D28-29E6-9CF5-E690-82599EB9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3734B-C511-9013-9BDD-A81B0528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9A0E-4B15-F20D-6E6B-B1C0A30C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91A48-0E84-84C6-A58B-969B9F66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1D093-2014-3A80-D481-0B3512CC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554FA-1951-82A2-BD4C-8493117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E0D76-B62C-74FB-B0B7-DA4DAF33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4FD1F-18EC-CE46-E978-B223FE2D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1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5405-65FD-28E2-6EB7-DF38173C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BB2DA-DF6C-CCBB-DFAE-23C72493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385CC7-174C-814D-7F71-47D3D7B0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D8AB7-FCF8-BD63-2394-BA766F35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6DF7B-8690-A14F-9BE2-2FA9688C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97CA-C0BF-6352-A3B0-BE6CB196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6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A8E1C-D34A-8213-1B03-32A0202B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5E8A0-04AF-A45E-C027-E5D74658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A946F-EC83-CA48-FDE9-E00C6D0F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46C5B-E61C-636E-B703-09510EDA1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3C1EC-4697-1B6B-4C4C-C517A9840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D26F90-1A5A-B7CA-1A0A-BFBF2315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D3F71-C754-F5EC-1E17-65414FAE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13EA6-BA9B-2309-F3DC-D7C3AAE8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2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5D6B1-ADD4-2049-F753-E3B5E92F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7F1B1F-3237-6AF6-73FB-04556BF7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87528-389F-CBBF-BF6F-4A656936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1A74E8-8861-C8FB-9359-5F7E0950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7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95B725-1FE7-9477-FBCA-6FDF7919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A5FD68-2FD3-B391-4736-A6A82EB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C3C4-84F1-E9B0-F867-EEEBDE25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5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46C56-F2D7-7A8D-6C09-A7205F2A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83828-AD9B-5C3E-FD0D-6A22B3B4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31701-AC4A-79FA-E08F-8BFC1D74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6D25F-FC5E-A28E-1689-26D8A50A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EDE44-981C-E6AE-FA72-DA91A3B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564C7-6C86-2AEB-8DFD-78BF8134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8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90833-9CC8-EC33-C239-1CC08B38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25D559-4C54-40E4-C4F3-F44057A18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9BE5D-40EA-BF62-6E4C-5CF874F2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60AE4-B5FE-ACF5-D46B-D21DEE5C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91A4F-A2C2-6034-3AD5-BAF3B0DC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D6DFD-DA2C-F484-A175-DC957857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3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6E09A6-B8F0-0F6D-B86E-C15BE641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E4472-1583-9289-5D97-23155B1C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D064E-E838-A51A-A280-A6F9E8C01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AE19-BB2E-4A90-9FB5-45D48AB38DED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EBDEE-FF55-EEDF-B0E0-41FE55DEE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6C799-15F9-C5DD-D192-7DAC3D2E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5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2F721E-532F-4B66-9D6D-A97B195B93B1}"/>
              </a:ext>
            </a:extLst>
          </p:cNvPr>
          <p:cNvSpPr/>
          <p:nvPr/>
        </p:nvSpPr>
        <p:spPr>
          <a:xfrm>
            <a:off x="4622765" y="5877952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8AA3887-2275-430B-93A8-305DE4CF96A7}"/>
              </a:ext>
            </a:extLst>
          </p:cNvPr>
          <p:cNvSpPr/>
          <p:nvPr/>
        </p:nvSpPr>
        <p:spPr>
          <a:xfrm>
            <a:off x="4622765" y="4950979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265BCAC-8556-48D7-9C2E-6C1D4225A2D3}"/>
              </a:ext>
            </a:extLst>
          </p:cNvPr>
          <p:cNvSpPr/>
          <p:nvPr/>
        </p:nvSpPr>
        <p:spPr>
          <a:xfrm>
            <a:off x="4602631" y="2577550"/>
            <a:ext cx="2158385" cy="2179961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1443327-20CB-4CF9-966D-6A4ECFE44C01}"/>
              </a:ext>
            </a:extLst>
          </p:cNvPr>
          <p:cNvSpPr/>
          <p:nvPr/>
        </p:nvSpPr>
        <p:spPr>
          <a:xfrm>
            <a:off x="4602631" y="1650577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3AE8A0-2028-4916-8EB6-AA7883398493}"/>
              </a:ext>
            </a:extLst>
          </p:cNvPr>
          <p:cNvSpPr/>
          <p:nvPr/>
        </p:nvSpPr>
        <p:spPr>
          <a:xfrm>
            <a:off x="623044" y="755443"/>
            <a:ext cx="1709000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A1526-913F-9279-D687-660A3AD03DAC}"/>
              </a:ext>
            </a:extLst>
          </p:cNvPr>
          <p:cNvSpPr txBox="1"/>
          <p:nvPr/>
        </p:nvSpPr>
        <p:spPr>
          <a:xfrm>
            <a:off x="858979" y="94729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19F42-EE4A-8258-DE18-CE1F019C9ED2}"/>
              </a:ext>
            </a:extLst>
          </p:cNvPr>
          <p:cNvSpPr txBox="1"/>
          <p:nvPr/>
        </p:nvSpPr>
        <p:spPr>
          <a:xfrm>
            <a:off x="4826809" y="1841578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블로그 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D0CF0-3061-3F42-A099-EA2C1F70BEE4}"/>
              </a:ext>
            </a:extLst>
          </p:cNvPr>
          <p:cNvSpPr txBox="1"/>
          <p:nvPr/>
        </p:nvSpPr>
        <p:spPr>
          <a:xfrm>
            <a:off x="4826809" y="3244334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간편로그인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9ED3E-EBCE-C35F-7366-31D2BDB1F640}"/>
              </a:ext>
            </a:extLst>
          </p:cNvPr>
          <p:cNvSpPr txBox="1"/>
          <p:nvPr/>
        </p:nvSpPr>
        <p:spPr>
          <a:xfrm>
            <a:off x="4826809" y="5142830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계정여부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40947-F16C-BEC6-1AAA-AB614D7EC5A6}"/>
              </a:ext>
            </a:extLst>
          </p:cNvPr>
          <p:cNvSpPr txBox="1"/>
          <p:nvPr/>
        </p:nvSpPr>
        <p:spPr>
          <a:xfrm>
            <a:off x="4806674" y="6069803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계정찾기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75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6DC18-0952-45B9-8B70-AA3CAA8D912C}"/>
              </a:ext>
            </a:extLst>
          </p:cNvPr>
          <p:cNvSpPr txBox="1"/>
          <p:nvPr/>
        </p:nvSpPr>
        <p:spPr>
          <a:xfrm>
            <a:off x="-18172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게시글</a:t>
            </a:r>
            <a:r>
              <a:rPr lang="en-US" altLang="ko-KR"/>
              <a:t>(</a:t>
            </a:r>
            <a:r>
              <a:rPr lang="ko-KR" altLang="en-US"/>
              <a:t>새로운 글</a:t>
            </a:r>
            <a:r>
              <a:rPr lang="en-US" altLang="ko-KR"/>
              <a:t>)</a:t>
            </a:r>
            <a:r>
              <a:rPr lang="ko-KR" altLang="en-US"/>
              <a:t> 작성 페이지 </a:t>
            </a:r>
            <a:r>
              <a:rPr lang="en-US" altLang="ko-KR"/>
              <a:t>- </a:t>
            </a:r>
            <a:r>
              <a:rPr lang="ko-KR" altLang="en-US"/>
              <a:t>반응형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F6BA18-9529-49E4-85CE-143162C41FDA}"/>
              </a:ext>
            </a:extLst>
          </p:cNvPr>
          <p:cNvSpPr/>
          <p:nvPr/>
        </p:nvSpPr>
        <p:spPr>
          <a:xfrm>
            <a:off x="2588991" y="4205136"/>
            <a:ext cx="4528986" cy="2242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6CE5AC8-4889-4BCE-9F66-7CECBC2B1356}"/>
              </a:ext>
            </a:extLst>
          </p:cNvPr>
          <p:cNvSpPr/>
          <p:nvPr/>
        </p:nvSpPr>
        <p:spPr>
          <a:xfrm>
            <a:off x="2581835" y="2674647"/>
            <a:ext cx="4536142" cy="106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D8F35-5A7F-49AE-8C3C-CDB8F8997A05}"/>
              </a:ext>
            </a:extLst>
          </p:cNvPr>
          <p:cNvSpPr txBox="1"/>
          <p:nvPr/>
        </p:nvSpPr>
        <p:spPr>
          <a:xfrm>
            <a:off x="2591614" y="3210798"/>
            <a:ext cx="116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제목</a:t>
            </a:r>
            <a:endParaRPr lang="en-US" altLang="ko-KR" sz="2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18903-8598-4672-A4C9-822477AFC95E}"/>
              </a:ext>
            </a:extLst>
          </p:cNvPr>
          <p:cNvSpPr txBox="1"/>
          <p:nvPr/>
        </p:nvSpPr>
        <p:spPr>
          <a:xfrm>
            <a:off x="2699262" y="284639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카테고리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4A4FC-1BD6-4EC0-BE9A-671097D06170}"/>
              </a:ext>
            </a:extLst>
          </p:cNvPr>
          <p:cNvSpPr txBox="1"/>
          <p:nvPr/>
        </p:nvSpPr>
        <p:spPr>
          <a:xfrm>
            <a:off x="5314192" y="3330225"/>
            <a:ext cx="210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2022.08.25 15:22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4512AB-0F91-4E0C-9465-F3E6284A3465}"/>
              </a:ext>
            </a:extLst>
          </p:cNvPr>
          <p:cNvSpPr/>
          <p:nvPr/>
        </p:nvSpPr>
        <p:spPr>
          <a:xfrm>
            <a:off x="5885809" y="3836489"/>
            <a:ext cx="1160451" cy="3024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B3C95-AF29-43AC-8D09-007517524583}"/>
              </a:ext>
            </a:extLst>
          </p:cNvPr>
          <p:cNvSpPr txBox="1"/>
          <p:nvPr/>
        </p:nvSpPr>
        <p:spPr>
          <a:xfrm>
            <a:off x="6120944" y="3850545"/>
            <a:ext cx="69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더보기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BDD04-F2C4-4F7F-B901-9C6C5DC55DF6}"/>
              </a:ext>
            </a:extLst>
          </p:cNvPr>
          <p:cNvSpPr/>
          <p:nvPr/>
        </p:nvSpPr>
        <p:spPr>
          <a:xfrm>
            <a:off x="8043105" y="3343672"/>
            <a:ext cx="1523594" cy="154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4BC34-4F65-4F88-B302-A43121D997F2}"/>
              </a:ext>
            </a:extLst>
          </p:cNvPr>
          <p:cNvSpPr txBox="1"/>
          <p:nvPr/>
        </p:nvSpPr>
        <p:spPr>
          <a:xfrm>
            <a:off x="8142658" y="3463316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업로드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FD34F-B55D-4D50-ABAE-2A7E3BA92DE2}"/>
              </a:ext>
            </a:extLst>
          </p:cNvPr>
          <p:cNvSpPr txBox="1"/>
          <p:nvPr/>
        </p:nvSpPr>
        <p:spPr>
          <a:xfrm>
            <a:off x="8115564" y="3966855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임시저장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8FD7037-918E-4B81-B7C1-2BF70B9E6CB0}"/>
              </a:ext>
            </a:extLst>
          </p:cNvPr>
          <p:cNvCxnSpPr>
            <a:cxnSpLocks/>
          </p:cNvCxnSpPr>
          <p:nvPr/>
        </p:nvCxnSpPr>
        <p:spPr>
          <a:xfrm>
            <a:off x="9390516" y="3724649"/>
            <a:ext cx="495595" cy="1293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509CFB-238A-4C38-A5FA-0561C0FCCD00}"/>
              </a:ext>
            </a:extLst>
          </p:cNvPr>
          <p:cNvSpPr/>
          <p:nvPr/>
        </p:nvSpPr>
        <p:spPr>
          <a:xfrm>
            <a:off x="9038111" y="5039704"/>
            <a:ext cx="1648691" cy="8670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6FDBF-5FDD-431D-9FA8-F7B43226AA48}"/>
              </a:ext>
            </a:extLst>
          </p:cNvPr>
          <p:cNvSpPr txBox="1"/>
          <p:nvPr/>
        </p:nvSpPr>
        <p:spPr>
          <a:xfrm>
            <a:off x="9117020" y="5167709"/>
            <a:ext cx="153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게시글 작성 페이지 이동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62ED4-1F1D-42C0-B73C-97499BAF96E1}"/>
              </a:ext>
            </a:extLst>
          </p:cNvPr>
          <p:cNvSpPr txBox="1"/>
          <p:nvPr/>
        </p:nvSpPr>
        <p:spPr>
          <a:xfrm>
            <a:off x="6027705" y="3077226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작성자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2376C-E271-4C29-9AA1-9593C893C2E3}"/>
              </a:ext>
            </a:extLst>
          </p:cNvPr>
          <p:cNvSpPr txBox="1"/>
          <p:nvPr/>
        </p:nvSpPr>
        <p:spPr>
          <a:xfrm>
            <a:off x="8142658" y="4457975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작성중단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EDF8222-1094-4CDF-ABB8-1B9D2FFECF4E}"/>
              </a:ext>
            </a:extLst>
          </p:cNvPr>
          <p:cNvCxnSpPr>
            <a:cxnSpLocks/>
          </p:cNvCxnSpPr>
          <p:nvPr/>
        </p:nvCxnSpPr>
        <p:spPr>
          <a:xfrm>
            <a:off x="8075997" y="3890187"/>
            <a:ext cx="15136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329B118-8F90-4662-AA04-952072D5B05A}"/>
              </a:ext>
            </a:extLst>
          </p:cNvPr>
          <p:cNvCxnSpPr>
            <a:cxnSpLocks/>
          </p:cNvCxnSpPr>
          <p:nvPr/>
        </p:nvCxnSpPr>
        <p:spPr>
          <a:xfrm>
            <a:off x="8075998" y="4387681"/>
            <a:ext cx="15136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64A5B82-54B7-4E7F-9F08-704BAB56E224}"/>
              </a:ext>
            </a:extLst>
          </p:cNvPr>
          <p:cNvSpPr/>
          <p:nvPr/>
        </p:nvSpPr>
        <p:spPr>
          <a:xfrm>
            <a:off x="2581836" y="560688"/>
            <a:ext cx="4464424" cy="1171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19EAC0E-0881-4624-AC27-1239D110D713}"/>
              </a:ext>
            </a:extLst>
          </p:cNvPr>
          <p:cNvSpPr/>
          <p:nvPr/>
        </p:nvSpPr>
        <p:spPr>
          <a:xfrm>
            <a:off x="2817663" y="784229"/>
            <a:ext cx="1509360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C7BCA4-2026-453E-BEDA-8D3EA2A5E103}"/>
              </a:ext>
            </a:extLst>
          </p:cNvPr>
          <p:cNvSpPr txBox="1"/>
          <p:nvPr/>
        </p:nvSpPr>
        <p:spPr>
          <a:xfrm>
            <a:off x="2927398" y="98848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DBB4AE3-D983-455E-A068-CF6CB8B39EA1}"/>
              </a:ext>
            </a:extLst>
          </p:cNvPr>
          <p:cNvSpPr/>
          <p:nvPr/>
        </p:nvSpPr>
        <p:spPr>
          <a:xfrm>
            <a:off x="6120227" y="773192"/>
            <a:ext cx="807628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004FDB-5367-4BE3-BB06-EA1240D3C80C}"/>
              </a:ext>
            </a:extLst>
          </p:cNvPr>
          <p:cNvSpPr txBox="1"/>
          <p:nvPr/>
        </p:nvSpPr>
        <p:spPr>
          <a:xfrm>
            <a:off x="6120227" y="969322"/>
            <a:ext cx="80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메뉴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410C46-254C-40BD-B423-9FF8AEDBA962}"/>
              </a:ext>
            </a:extLst>
          </p:cNvPr>
          <p:cNvSpPr/>
          <p:nvPr/>
        </p:nvSpPr>
        <p:spPr>
          <a:xfrm>
            <a:off x="5719861" y="1928257"/>
            <a:ext cx="1131139" cy="379353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2BEB96-7786-4DDF-8B0A-1FE916159116}"/>
              </a:ext>
            </a:extLst>
          </p:cNvPr>
          <p:cNvSpPr txBox="1"/>
          <p:nvPr/>
        </p:nvSpPr>
        <p:spPr>
          <a:xfrm>
            <a:off x="5781883" y="1935846"/>
            <a:ext cx="100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218963-C48B-4B0A-AB14-A392F43CDD8E}"/>
              </a:ext>
            </a:extLst>
          </p:cNvPr>
          <p:cNvSpPr txBox="1"/>
          <p:nvPr/>
        </p:nvSpPr>
        <p:spPr>
          <a:xfrm>
            <a:off x="4290493" y="1928257"/>
            <a:ext cx="10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08494-52B6-488F-9564-D1AB3A7DBDDC}"/>
              </a:ext>
            </a:extLst>
          </p:cNvPr>
          <p:cNvSpPr txBox="1"/>
          <p:nvPr/>
        </p:nvSpPr>
        <p:spPr>
          <a:xfrm>
            <a:off x="2733489" y="1928258"/>
            <a:ext cx="113113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카테고리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D0A991-C32F-4D6A-99EE-07C6A6DE617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046260" y="3980215"/>
            <a:ext cx="996845" cy="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2E0E941-8125-4762-BFA2-07CA31BDE7FC}"/>
              </a:ext>
            </a:extLst>
          </p:cNvPr>
          <p:cNvSpPr/>
          <p:nvPr/>
        </p:nvSpPr>
        <p:spPr>
          <a:xfrm>
            <a:off x="2841910" y="4229800"/>
            <a:ext cx="3899221" cy="58212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818849-B80A-4A0B-8390-789180B0C7C5}"/>
              </a:ext>
            </a:extLst>
          </p:cNvPr>
          <p:cNvSpPr txBox="1"/>
          <p:nvPr/>
        </p:nvSpPr>
        <p:spPr>
          <a:xfrm>
            <a:off x="3714159" y="4336187"/>
            <a:ext cx="227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블로그 에디터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10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84133F-A78C-41C3-B984-3ABA48182BF4}"/>
              </a:ext>
            </a:extLst>
          </p:cNvPr>
          <p:cNvSpPr/>
          <p:nvPr/>
        </p:nvSpPr>
        <p:spPr>
          <a:xfrm>
            <a:off x="2465698" y="1804162"/>
            <a:ext cx="7066230" cy="4838030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046058-80B1-4CB7-96A7-97FDCD1CA287}"/>
              </a:ext>
            </a:extLst>
          </p:cNvPr>
          <p:cNvSpPr/>
          <p:nvPr/>
        </p:nvSpPr>
        <p:spPr>
          <a:xfrm>
            <a:off x="623044" y="755443"/>
            <a:ext cx="1709000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EEC2A-9654-4319-A966-6247EF81BA5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회원정보 변경 </a:t>
            </a:r>
            <a:r>
              <a:rPr lang="ko-KR" altLang="en-US" dirty="0"/>
              <a:t>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FBC29-9C7F-45B6-989E-DE83769CA495}"/>
              </a:ext>
            </a:extLst>
          </p:cNvPr>
          <p:cNvSpPr txBox="1"/>
          <p:nvPr/>
        </p:nvSpPr>
        <p:spPr>
          <a:xfrm>
            <a:off x="858979" y="94729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AD41AA-DD34-4F6F-B97E-AACAA916C073}"/>
              </a:ext>
            </a:extLst>
          </p:cNvPr>
          <p:cNvSpPr/>
          <p:nvPr/>
        </p:nvSpPr>
        <p:spPr>
          <a:xfrm>
            <a:off x="3094632" y="2595178"/>
            <a:ext cx="2678349" cy="3338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00603-460B-49D2-814B-6D3F25B2503F}"/>
              </a:ext>
            </a:extLst>
          </p:cNvPr>
          <p:cNvSpPr txBox="1"/>
          <p:nvPr/>
        </p:nvSpPr>
        <p:spPr>
          <a:xfrm>
            <a:off x="3115770" y="3613666"/>
            <a:ext cx="2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프로필 사진 변경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5639E-5BEF-46B6-AB89-23278C1E0DD3}"/>
              </a:ext>
            </a:extLst>
          </p:cNvPr>
          <p:cNvSpPr txBox="1"/>
          <p:nvPr/>
        </p:nvSpPr>
        <p:spPr>
          <a:xfrm>
            <a:off x="3127188" y="4059738"/>
            <a:ext cx="2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블로그 이름 변경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8D6E49-2173-454A-8B1A-99EEE314985B}"/>
              </a:ext>
            </a:extLst>
          </p:cNvPr>
          <p:cNvSpPr/>
          <p:nvPr/>
        </p:nvSpPr>
        <p:spPr>
          <a:xfrm>
            <a:off x="6327044" y="2595178"/>
            <a:ext cx="2678349" cy="3338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3D3E6-7F75-477D-8A0F-5D776EFD5B1E}"/>
              </a:ext>
            </a:extLst>
          </p:cNvPr>
          <p:cNvSpPr txBox="1"/>
          <p:nvPr/>
        </p:nvSpPr>
        <p:spPr>
          <a:xfrm>
            <a:off x="6511641" y="3586313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카테고리 관리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AF8AE-95ED-4C87-BEA4-4824F6069114}"/>
              </a:ext>
            </a:extLst>
          </p:cNvPr>
          <p:cNvSpPr txBox="1"/>
          <p:nvPr/>
        </p:nvSpPr>
        <p:spPr>
          <a:xfrm>
            <a:off x="6401915" y="3138499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테마색 변경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A208DA-0C49-44A9-8554-DF45DD39F6C2}"/>
              </a:ext>
            </a:extLst>
          </p:cNvPr>
          <p:cNvSpPr txBox="1"/>
          <p:nvPr/>
        </p:nvSpPr>
        <p:spPr>
          <a:xfrm>
            <a:off x="3136908" y="3167514"/>
            <a:ext cx="2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상태 메시지 변경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D4BD4-D545-4E88-AF80-938B558E8028}"/>
              </a:ext>
            </a:extLst>
          </p:cNvPr>
          <p:cNvSpPr txBox="1"/>
          <p:nvPr/>
        </p:nvSpPr>
        <p:spPr>
          <a:xfrm>
            <a:off x="3115770" y="4505810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비밀번호 변경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4945EB-DF28-47E1-87FD-DEAA9913D11A}"/>
              </a:ext>
            </a:extLst>
          </p:cNvPr>
          <p:cNvSpPr/>
          <p:nvPr/>
        </p:nvSpPr>
        <p:spPr>
          <a:xfrm>
            <a:off x="3136908" y="6077319"/>
            <a:ext cx="1333957" cy="429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4F11-699E-405E-8030-27B4BD407904}"/>
              </a:ext>
            </a:extLst>
          </p:cNvPr>
          <p:cNvSpPr txBox="1"/>
          <p:nvPr/>
        </p:nvSpPr>
        <p:spPr>
          <a:xfrm>
            <a:off x="3187108" y="6137127"/>
            <a:ext cx="121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 탈퇴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706A01A-4556-4F93-A4AC-486CB7AA4726}"/>
              </a:ext>
            </a:extLst>
          </p:cNvPr>
          <p:cNvSpPr/>
          <p:nvPr/>
        </p:nvSpPr>
        <p:spPr>
          <a:xfrm>
            <a:off x="7671436" y="6107223"/>
            <a:ext cx="1333957" cy="429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076E11-E5F3-48DD-A183-1F7178690A73}"/>
              </a:ext>
            </a:extLst>
          </p:cNvPr>
          <p:cNvSpPr txBox="1"/>
          <p:nvPr/>
        </p:nvSpPr>
        <p:spPr>
          <a:xfrm>
            <a:off x="7671436" y="6162515"/>
            <a:ext cx="13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79BCEA9-84BC-4CAF-BC11-744E4155B5FC}"/>
              </a:ext>
            </a:extLst>
          </p:cNvPr>
          <p:cNvSpPr/>
          <p:nvPr/>
        </p:nvSpPr>
        <p:spPr>
          <a:xfrm>
            <a:off x="3094632" y="1939636"/>
            <a:ext cx="2678349" cy="4525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5E74AA-6FB6-4BD1-9477-083ABB96FAB5}"/>
              </a:ext>
            </a:extLst>
          </p:cNvPr>
          <p:cNvSpPr/>
          <p:nvPr/>
        </p:nvSpPr>
        <p:spPr>
          <a:xfrm>
            <a:off x="6313280" y="1939636"/>
            <a:ext cx="2678349" cy="4525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F90F68-39DD-4ED0-B93C-B6B33B6A27DD}"/>
              </a:ext>
            </a:extLst>
          </p:cNvPr>
          <p:cNvSpPr txBox="1"/>
          <p:nvPr/>
        </p:nvSpPr>
        <p:spPr>
          <a:xfrm>
            <a:off x="3410265" y="2011276"/>
            <a:ext cx="2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내 정보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2C495-B6F0-4E79-9ED0-3FA4B0FEDFDC}"/>
              </a:ext>
            </a:extLst>
          </p:cNvPr>
          <p:cNvSpPr txBox="1"/>
          <p:nvPr/>
        </p:nvSpPr>
        <p:spPr>
          <a:xfrm>
            <a:off x="6582813" y="2005086"/>
            <a:ext cx="205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블로그 관리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A553196-527D-41A1-A7ED-4D99C76B46CC}"/>
              </a:ext>
            </a:extLst>
          </p:cNvPr>
          <p:cNvSpPr/>
          <p:nvPr/>
        </p:nvSpPr>
        <p:spPr>
          <a:xfrm>
            <a:off x="238115" y="3167513"/>
            <a:ext cx="1970742" cy="183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303189-7CE2-4CDB-9F7B-72874E3F6037}"/>
              </a:ext>
            </a:extLst>
          </p:cNvPr>
          <p:cNvSpPr txBox="1"/>
          <p:nvPr/>
        </p:nvSpPr>
        <p:spPr>
          <a:xfrm>
            <a:off x="238115" y="3613666"/>
            <a:ext cx="195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비밀번호 입력 등 회원 탈퇴 절차 필요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20957F7-E400-4DB4-B403-A2C7A99204AC}"/>
              </a:ext>
            </a:extLst>
          </p:cNvPr>
          <p:cNvCxnSpPr>
            <a:stCxn id="34" idx="2"/>
          </p:cNvCxnSpPr>
          <p:nvPr/>
        </p:nvCxnSpPr>
        <p:spPr>
          <a:xfrm rot="16200000" flipH="1">
            <a:off x="1498908" y="4726068"/>
            <a:ext cx="1320303" cy="1871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0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2249929-D2B7-4E94-B374-863B286547E8}"/>
              </a:ext>
            </a:extLst>
          </p:cNvPr>
          <p:cNvSpPr/>
          <p:nvPr/>
        </p:nvSpPr>
        <p:spPr>
          <a:xfrm>
            <a:off x="3722012" y="1537552"/>
            <a:ext cx="4417572" cy="5087366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0FFBA6-83F6-434B-BD7C-3DDCD8F0CB5A}"/>
              </a:ext>
            </a:extLst>
          </p:cNvPr>
          <p:cNvSpPr/>
          <p:nvPr/>
        </p:nvSpPr>
        <p:spPr>
          <a:xfrm>
            <a:off x="5174270" y="641885"/>
            <a:ext cx="1709000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2D657-E346-400C-BF4F-79E2882BDF4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회원정보 변경 페이지 </a:t>
            </a:r>
            <a:r>
              <a:rPr lang="en-US" altLang="ko-KR"/>
              <a:t>- </a:t>
            </a:r>
            <a:r>
              <a:rPr lang="ko-KR" altLang="en-US"/>
              <a:t>반응형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A2B10-CF0F-49F3-8E2B-9FD9E9ACB3AD}"/>
              </a:ext>
            </a:extLst>
          </p:cNvPr>
          <p:cNvSpPr txBox="1"/>
          <p:nvPr/>
        </p:nvSpPr>
        <p:spPr>
          <a:xfrm>
            <a:off x="5410205" y="85465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7EC74F-6BF9-42B0-A11D-2C33C2FBA8B0}"/>
              </a:ext>
            </a:extLst>
          </p:cNvPr>
          <p:cNvSpPr/>
          <p:nvPr/>
        </p:nvSpPr>
        <p:spPr>
          <a:xfrm>
            <a:off x="4694465" y="2292882"/>
            <a:ext cx="2678349" cy="10255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61297E-2C20-4306-AC49-D47FDAE09EDA}"/>
              </a:ext>
            </a:extLst>
          </p:cNvPr>
          <p:cNvSpPr/>
          <p:nvPr/>
        </p:nvSpPr>
        <p:spPr>
          <a:xfrm>
            <a:off x="4681023" y="4760430"/>
            <a:ext cx="2678349" cy="12904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DFBDB5-C51B-42A0-AE45-244B556FAEB3}"/>
              </a:ext>
            </a:extLst>
          </p:cNvPr>
          <p:cNvSpPr/>
          <p:nvPr/>
        </p:nvSpPr>
        <p:spPr>
          <a:xfrm>
            <a:off x="6038857" y="3383920"/>
            <a:ext cx="1333957" cy="429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B1FD3-648B-45AF-B256-6C6FE142C5D3}"/>
              </a:ext>
            </a:extLst>
          </p:cNvPr>
          <p:cNvSpPr txBox="1"/>
          <p:nvPr/>
        </p:nvSpPr>
        <p:spPr>
          <a:xfrm>
            <a:off x="6098949" y="3417066"/>
            <a:ext cx="121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 탈퇴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86408E-393D-4471-B9CE-488DE3B88DC4}"/>
              </a:ext>
            </a:extLst>
          </p:cNvPr>
          <p:cNvSpPr/>
          <p:nvPr/>
        </p:nvSpPr>
        <p:spPr>
          <a:xfrm>
            <a:off x="6054260" y="6110755"/>
            <a:ext cx="1333957" cy="429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FA43D-8403-4553-9A30-A3DB7058519A}"/>
              </a:ext>
            </a:extLst>
          </p:cNvPr>
          <p:cNvSpPr txBox="1"/>
          <p:nvPr/>
        </p:nvSpPr>
        <p:spPr>
          <a:xfrm>
            <a:off x="6054260" y="6166047"/>
            <a:ext cx="13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2773A4-B7FD-4892-9D45-99865A5F189F}"/>
              </a:ext>
            </a:extLst>
          </p:cNvPr>
          <p:cNvSpPr/>
          <p:nvPr/>
        </p:nvSpPr>
        <p:spPr>
          <a:xfrm>
            <a:off x="4742821" y="1697712"/>
            <a:ext cx="2678349" cy="4525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C5244E6-8E95-4E45-877C-883BE7BF8A70}"/>
              </a:ext>
            </a:extLst>
          </p:cNvPr>
          <p:cNvSpPr/>
          <p:nvPr/>
        </p:nvSpPr>
        <p:spPr>
          <a:xfrm>
            <a:off x="4709868" y="4236574"/>
            <a:ext cx="2678349" cy="4525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BD43B-3A56-4E2E-B144-E8ACA2587B96}"/>
              </a:ext>
            </a:extLst>
          </p:cNvPr>
          <p:cNvSpPr txBox="1"/>
          <p:nvPr/>
        </p:nvSpPr>
        <p:spPr>
          <a:xfrm>
            <a:off x="5100784" y="1734137"/>
            <a:ext cx="2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내 정보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95344E-C6D0-4867-955A-680CBDE6BA45}"/>
              </a:ext>
            </a:extLst>
          </p:cNvPr>
          <p:cNvSpPr txBox="1"/>
          <p:nvPr/>
        </p:nvSpPr>
        <p:spPr>
          <a:xfrm>
            <a:off x="4979401" y="4302024"/>
            <a:ext cx="205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블로그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26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6196615-F4D0-4D7B-84A9-1392FBA5B032}"/>
              </a:ext>
            </a:extLst>
          </p:cNvPr>
          <p:cNvSpPr/>
          <p:nvPr/>
        </p:nvSpPr>
        <p:spPr>
          <a:xfrm>
            <a:off x="4622765" y="5877952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411860B-7CD5-4403-9ACF-22F3627CAA3C}"/>
              </a:ext>
            </a:extLst>
          </p:cNvPr>
          <p:cNvSpPr/>
          <p:nvPr/>
        </p:nvSpPr>
        <p:spPr>
          <a:xfrm>
            <a:off x="4622765" y="4950979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814552-55BC-45C8-AD71-A5D37B603076}"/>
              </a:ext>
            </a:extLst>
          </p:cNvPr>
          <p:cNvSpPr/>
          <p:nvPr/>
        </p:nvSpPr>
        <p:spPr>
          <a:xfrm>
            <a:off x="4602631" y="2577550"/>
            <a:ext cx="2158385" cy="2179961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9B5701-BA35-40F6-AC5A-AE758393EA49}"/>
              </a:ext>
            </a:extLst>
          </p:cNvPr>
          <p:cNvSpPr/>
          <p:nvPr/>
        </p:nvSpPr>
        <p:spPr>
          <a:xfrm>
            <a:off x="4602631" y="1650577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8DF9AF-CEE1-4368-A538-EE8E176E3994}"/>
              </a:ext>
            </a:extLst>
          </p:cNvPr>
          <p:cNvSpPr/>
          <p:nvPr/>
        </p:nvSpPr>
        <p:spPr>
          <a:xfrm>
            <a:off x="4806674" y="659598"/>
            <a:ext cx="1709000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22C46-D190-450B-BE2C-9B002D7307E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로그인 페이지</a:t>
            </a:r>
            <a:r>
              <a:rPr lang="en-US" altLang="ko-KR"/>
              <a:t> - </a:t>
            </a:r>
            <a:r>
              <a:rPr lang="ko-KR" altLang="en-US"/>
              <a:t>반응형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C6BEE-5D59-4FBA-B8C6-EDB4BD9AF7D9}"/>
              </a:ext>
            </a:extLst>
          </p:cNvPr>
          <p:cNvSpPr txBox="1"/>
          <p:nvPr/>
        </p:nvSpPr>
        <p:spPr>
          <a:xfrm>
            <a:off x="5042609" y="85144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557A1-A5BB-4362-AB40-A7EC66BBD926}"/>
              </a:ext>
            </a:extLst>
          </p:cNvPr>
          <p:cNvSpPr txBox="1"/>
          <p:nvPr/>
        </p:nvSpPr>
        <p:spPr>
          <a:xfrm>
            <a:off x="4826809" y="1841578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블로그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E3030-D347-4E0F-A8EC-F2006A4B3422}"/>
              </a:ext>
            </a:extLst>
          </p:cNvPr>
          <p:cNvSpPr txBox="1"/>
          <p:nvPr/>
        </p:nvSpPr>
        <p:spPr>
          <a:xfrm>
            <a:off x="4826809" y="3244334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간편로그인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9C9FD-F2CC-45C8-86BF-5BBD7C1477A3}"/>
              </a:ext>
            </a:extLst>
          </p:cNvPr>
          <p:cNvSpPr txBox="1"/>
          <p:nvPr/>
        </p:nvSpPr>
        <p:spPr>
          <a:xfrm>
            <a:off x="4826809" y="5142830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계정여부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939A1-6BED-4CF1-B191-FC1903ABADAC}"/>
              </a:ext>
            </a:extLst>
          </p:cNvPr>
          <p:cNvSpPr txBox="1"/>
          <p:nvPr/>
        </p:nvSpPr>
        <p:spPr>
          <a:xfrm>
            <a:off x="4806674" y="6069803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계정찾기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3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DA227D-B369-4444-B8AB-BA8677F9E037}"/>
              </a:ext>
            </a:extLst>
          </p:cNvPr>
          <p:cNvSpPr/>
          <p:nvPr/>
        </p:nvSpPr>
        <p:spPr>
          <a:xfrm>
            <a:off x="4622765" y="5877952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F4FA7E6-04BD-4531-BB34-29E662A32007}"/>
              </a:ext>
            </a:extLst>
          </p:cNvPr>
          <p:cNvSpPr/>
          <p:nvPr/>
        </p:nvSpPr>
        <p:spPr>
          <a:xfrm>
            <a:off x="4622765" y="4950979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BB2014-4F3D-405C-9036-EC7EAB79A9B4}"/>
              </a:ext>
            </a:extLst>
          </p:cNvPr>
          <p:cNvSpPr/>
          <p:nvPr/>
        </p:nvSpPr>
        <p:spPr>
          <a:xfrm>
            <a:off x="4602630" y="2577550"/>
            <a:ext cx="2158385" cy="2179961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AED2E2-8316-40B5-8CD7-6FF1491244BB}"/>
              </a:ext>
            </a:extLst>
          </p:cNvPr>
          <p:cNvSpPr/>
          <p:nvPr/>
        </p:nvSpPr>
        <p:spPr>
          <a:xfrm>
            <a:off x="4602631" y="1650577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2E799E-048B-4C48-A485-C44E9D91107B}"/>
              </a:ext>
            </a:extLst>
          </p:cNvPr>
          <p:cNvSpPr/>
          <p:nvPr/>
        </p:nvSpPr>
        <p:spPr>
          <a:xfrm>
            <a:off x="623044" y="755443"/>
            <a:ext cx="1709000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B48C5-342E-4DA6-A0EB-3BC3F02274A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회원가입 </a:t>
            </a:r>
            <a:r>
              <a:rPr lang="ko-KR" altLang="en-US" dirty="0"/>
              <a:t>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1A383-5CA5-4348-94AA-D0B7ECDE0D21}"/>
              </a:ext>
            </a:extLst>
          </p:cNvPr>
          <p:cNvSpPr txBox="1"/>
          <p:nvPr/>
        </p:nvSpPr>
        <p:spPr>
          <a:xfrm>
            <a:off x="858979" y="94729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A15C9-47AB-4722-A52D-697310E92722}"/>
              </a:ext>
            </a:extLst>
          </p:cNvPr>
          <p:cNvSpPr txBox="1"/>
          <p:nvPr/>
        </p:nvSpPr>
        <p:spPr>
          <a:xfrm>
            <a:off x="4826809" y="1841578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블로그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70AA-B0EA-4AB4-B914-2988A704F930}"/>
              </a:ext>
            </a:extLst>
          </p:cNvPr>
          <p:cNvSpPr txBox="1"/>
          <p:nvPr/>
        </p:nvSpPr>
        <p:spPr>
          <a:xfrm>
            <a:off x="4826809" y="3244334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간편로그인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EB40C-8A42-4EAA-B027-A93F076F294F}"/>
              </a:ext>
            </a:extLst>
          </p:cNvPr>
          <p:cNvSpPr txBox="1"/>
          <p:nvPr/>
        </p:nvSpPr>
        <p:spPr>
          <a:xfrm>
            <a:off x="4826809" y="5142830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계정여부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9EAC8-0CF6-48B3-9AFA-F944B3DA7123}"/>
              </a:ext>
            </a:extLst>
          </p:cNvPr>
          <p:cNvSpPr txBox="1"/>
          <p:nvPr/>
        </p:nvSpPr>
        <p:spPr>
          <a:xfrm>
            <a:off x="4806674" y="6069803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계정찾기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2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632D1F2-AFBA-4C1E-AD1D-5F9A58FD8595}"/>
              </a:ext>
            </a:extLst>
          </p:cNvPr>
          <p:cNvSpPr/>
          <p:nvPr/>
        </p:nvSpPr>
        <p:spPr>
          <a:xfrm>
            <a:off x="4622765" y="5877952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6F07CE-F460-41BB-8D3D-4770C85432A0}"/>
              </a:ext>
            </a:extLst>
          </p:cNvPr>
          <p:cNvSpPr/>
          <p:nvPr/>
        </p:nvSpPr>
        <p:spPr>
          <a:xfrm>
            <a:off x="4622765" y="4950979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DD1E922-4A0A-4B43-BE63-6C0B03446B4F}"/>
              </a:ext>
            </a:extLst>
          </p:cNvPr>
          <p:cNvSpPr/>
          <p:nvPr/>
        </p:nvSpPr>
        <p:spPr>
          <a:xfrm>
            <a:off x="4602630" y="2577550"/>
            <a:ext cx="2158385" cy="2179961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0CEEA5-A219-43D9-8019-7B74F50AF836}"/>
              </a:ext>
            </a:extLst>
          </p:cNvPr>
          <p:cNvSpPr/>
          <p:nvPr/>
        </p:nvSpPr>
        <p:spPr>
          <a:xfrm>
            <a:off x="4602631" y="1650577"/>
            <a:ext cx="2158385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F351DFB-E329-4E5F-B372-DD10CAFF92BD}"/>
              </a:ext>
            </a:extLst>
          </p:cNvPr>
          <p:cNvSpPr/>
          <p:nvPr/>
        </p:nvSpPr>
        <p:spPr>
          <a:xfrm>
            <a:off x="4847972" y="704074"/>
            <a:ext cx="1709000" cy="75303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5E0EA-2DFC-4B3A-836F-250835ACDB4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회원가입 페이지</a:t>
            </a:r>
            <a:r>
              <a:rPr lang="en-US" altLang="ko-KR"/>
              <a:t> - </a:t>
            </a:r>
            <a:r>
              <a:rPr lang="ko-KR" altLang="en-US"/>
              <a:t>반응형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6F6AB-0E3A-4189-8FBC-D34E628FACF5}"/>
              </a:ext>
            </a:extLst>
          </p:cNvPr>
          <p:cNvSpPr txBox="1"/>
          <p:nvPr/>
        </p:nvSpPr>
        <p:spPr>
          <a:xfrm>
            <a:off x="5083392" y="919443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4A66-491A-4830-97C5-CEA48A24CCA0}"/>
              </a:ext>
            </a:extLst>
          </p:cNvPr>
          <p:cNvSpPr txBox="1"/>
          <p:nvPr/>
        </p:nvSpPr>
        <p:spPr>
          <a:xfrm>
            <a:off x="4826809" y="1841578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블로그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B0644-796D-4356-B146-3C898237747E}"/>
              </a:ext>
            </a:extLst>
          </p:cNvPr>
          <p:cNvSpPr txBox="1"/>
          <p:nvPr/>
        </p:nvSpPr>
        <p:spPr>
          <a:xfrm>
            <a:off x="4826809" y="3244334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간편로그인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82787-CF71-42F2-8565-DC25F7CD8345}"/>
              </a:ext>
            </a:extLst>
          </p:cNvPr>
          <p:cNvSpPr txBox="1"/>
          <p:nvPr/>
        </p:nvSpPr>
        <p:spPr>
          <a:xfrm>
            <a:off x="4826809" y="5142830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계정여부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7A87B-D9D2-4DDC-B3EE-B4EF6548DE4D}"/>
              </a:ext>
            </a:extLst>
          </p:cNvPr>
          <p:cNvSpPr txBox="1"/>
          <p:nvPr/>
        </p:nvSpPr>
        <p:spPr>
          <a:xfrm>
            <a:off x="4806674" y="6069803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계정찾기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EB72424-98B5-458B-ADF2-FC0448B28D16}"/>
              </a:ext>
            </a:extLst>
          </p:cNvPr>
          <p:cNvSpPr/>
          <p:nvPr/>
        </p:nvSpPr>
        <p:spPr>
          <a:xfrm>
            <a:off x="665018" y="560688"/>
            <a:ext cx="9797609" cy="1171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5324EEF-5E98-4A61-8DD3-4E5BBEC8EDAF}"/>
              </a:ext>
            </a:extLst>
          </p:cNvPr>
          <p:cNvSpPr/>
          <p:nvPr/>
        </p:nvSpPr>
        <p:spPr>
          <a:xfrm>
            <a:off x="8939033" y="2522851"/>
            <a:ext cx="1523594" cy="533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34F84A2-5D9F-42CE-861E-F0D930A6EAB1}"/>
              </a:ext>
            </a:extLst>
          </p:cNvPr>
          <p:cNvSpPr/>
          <p:nvPr/>
        </p:nvSpPr>
        <p:spPr>
          <a:xfrm>
            <a:off x="867239" y="3399621"/>
            <a:ext cx="1382710" cy="2620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대표 </a:t>
            </a:r>
            <a:r>
              <a:rPr lang="ko-KR" altLang="en-US"/>
              <a:t>페이지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241C2-234E-AB11-683F-5C041E1434F3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Position : fixed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CAF0A-A324-4719-A876-C4A94687713D}"/>
              </a:ext>
            </a:extLst>
          </p:cNvPr>
          <p:cNvSpPr txBox="1"/>
          <p:nvPr/>
        </p:nvSpPr>
        <p:spPr>
          <a:xfrm>
            <a:off x="969142" y="3561763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카테고리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9A0A9E-49F0-45D9-812D-99B522AB20DE}"/>
              </a:ext>
            </a:extLst>
          </p:cNvPr>
          <p:cNvSpPr txBox="1"/>
          <p:nvPr/>
        </p:nvSpPr>
        <p:spPr>
          <a:xfrm>
            <a:off x="1006357" y="396160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1D1684-B7DE-427C-8B84-68FF7E7310EA}"/>
              </a:ext>
            </a:extLst>
          </p:cNvPr>
          <p:cNvSpPr txBox="1"/>
          <p:nvPr/>
        </p:nvSpPr>
        <p:spPr>
          <a:xfrm>
            <a:off x="1012819" y="4910287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20D3A8-09EF-416F-A980-8D4D358FC7FE}"/>
              </a:ext>
            </a:extLst>
          </p:cNvPr>
          <p:cNvSpPr txBox="1"/>
          <p:nvPr/>
        </p:nvSpPr>
        <p:spPr>
          <a:xfrm>
            <a:off x="1076145" y="4302537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useState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C2056-4DEF-4393-89E5-2C3968E79CEB}"/>
              </a:ext>
            </a:extLst>
          </p:cNvPr>
          <p:cNvSpPr txBox="1"/>
          <p:nvPr/>
        </p:nvSpPr>
        <p:spPr>
          <a:xfrm>
            <a:off x="1139470" y="4588824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D85EF7-6591-4A73-9A8D-310696AC32A5}"/>
              </a:ext>
            </a:extLst>
          </p:cNvPr>
          <p:cNvSpPr txBox="1"/>
          <p:nvPr/>
        </p:nvSpPr>
        <p:spPr>
          <a:xfrm>
            <a:off x="1064599" y="5306990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request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73405-6A01-4C6F-BA8C-26321EB28494}"/>
              </a:ext>
            </a:extLst>
          </p:cNvPr>
          <p:cNvSpPr txBox="1"/>
          <p:nvPr/>
        </p:nvSpPr>
        <p:spPr>
          <a:xfrm>
            <a:off x="1012819" y="5615395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response</a:t>
            </a:r>
            <a:endParaRPr lang="ko-KR" altLang="en-US" sz="14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22155E-AF70-476F-B5C1-795838DD0CFA}"/>
              </a:ext>
            </a:extLst>
          </p:cNvPr>
          <p:cNvSpPr/>
          <p:nvPr/>
        </p:nvSpPr>
        <p:spPr>
          <a:xfrm>
            <a:off x="2834880" y="1863227"/>
            <a:ext cx="1274618" cy="11352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15A97-BD4C-419B-80E6-228427581330}"/>
              </a:ext>
            </a:extLst>
          </p:cNvPr>
          <p:cNvSpPr txBox="1"/>
          <p:nvPr/>
        </p:nvSpPr>
        <p:spPr>
          <a:xfrm>
            <a:off x="4131925" y="1986257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김종현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3AD4B7-B240-4767-BCA1-C3AF6CFFA6B9}"/>
              </a:ext>
            </a:extLst>
          </p:cNvPr>
          <p:cNvSpPr txBox="1"/>
          <p:nvPr/>
        </p:nvSpPr>
        <p:spPr>
          <a:xfrm>
            <a:off x="2872369" y="2138944"/>
            <a:ext cx="123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프로필 </a:t>
            </a:r>
            <a:endParaRPr lang="en-US" altLang="ko-KR" b="1"/>
          </a:p>
          <a:p>
            <a:pPr algn="ctr"/>
            <a:r>
              <a:rPr lang="ko-KR" altLang="en-US" b="1"/>
              <a:t>사진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0140BD-055C-4BF5-A5CA-2071A33CB81C}"/>
              </a:ext>
            </a:extLst>
          </p:cNvPr>
          <p:cNvSpPr txBox="1"/>
          <p:nvPr/>
        </p:nvSpPr>
        <p:spPr>
          <a:xfrm>
            <a:off x="4200148" y="2410205"/>
            <a:ext cx="309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개발자 포기 일보 직전 </a:t>
            </a:r>
            <a:r>
              <a:rPr lang="en-US" altLang="ko-KR" sz="1600"/>
              <a:t>………..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4E398A-6D0B-449E-8F2D-CDCF719D0B60}"/>
              </a:ext>
            </a:extLst>
          </p:cNvPr>
          <p:cNvSpPr/>
          <p:nvPr/>
        </p:nvSpPr>
        <p:spPr>
          <a:xfrm>
            <a:off x="2869118" y="3430834"/>
            <a:ext cx="1297436" cy="97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532F91-423B-489A-AAAF-F36F9A449F39}"/>
              </a:ext>
            </a:extLst>
          </p:cNvPr>
          <p:cNvSpPr/>
          <p:nvPr/>
        </p:nvSpPr>
        <p:spPr>
          <a:xfrm>
            <a:off x="6837779" y="3430834"/>
            <a:ext cx="1297436" cy="97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13AE911-09F3-41E7-B85E-84FE61DF172C}"/>
              </a:ext>
            </a:extLst>
          </p:cNvPr>
          <p:cNvSpPr/>
          <p:nvPr/>
        </p:nvSpPr>
        <p:spPr>
          <a:xfrm>
            <a:off x="4833301" y="3430834"/>
            <a:ext cx="1297436" cy="97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D0C38FB-9E9C-4744-B4DE-4BC5FB71231E}"/>
              </a:ext>
            </a:extLst>
          </p:cNvPr>
          <p:cNvSpPr/>
          <p:nvPr/>
        </p:nvSpPr>
        <p:spPr>
          <a:xfrm>
            <a:off x="2869118" y="4910287"/>
            <a:ext cx="1297436" cy="97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F7AA5-77DD-420E-9E46-05BE05C5F46B}"/>
              </a:ext>
            </a:extLst>
          </p:cNvPr>
          <p:cNvSpPr txBox="1"/>
          <p:nvPr/>
        </p:nvSpPr>
        <p:spPr>
          <a:xfrm>
            <a:off x="2814412" y="358141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3801F7-0CFD-455A-9F36-898EE759A960}"/>
              </a:ext>
            </a:extLst>
          </p:cNvPr>
          <p:cNvSpPr txBox="1"/>
          <p:nvPr/>
        </p:nvSpPr>
        <p:spPr>
          <a:xfrm>
            <a:off x="2699399" y="3950404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4B7DB-D2CF-494F-905E-724052B326E0}"/>
              </a:ext>
            </a:extLst>
          </p:cNvPr>
          <p:cNvSpPr txBox="1"/>
          <p:nvPr/>
        </p:nvSpPr>
        <p:spPr>
          <a:xfrm>
            <a:off x="4854599" y="356230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356D50-4311-4E96-8A89-62EAE7C9FB25}"/>
              </a:ext>
            </a:extLst>
          </p:cNvPr>
          <p:cNvSpPr txBox="1"/>
          <p:nvPr/>
        </p:nvSpPr>
        <p:spPr>
          <a:xfrm>
            <a:off x="6795556" y="3934650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request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0B732D-04F5-41C6-8B13-2E3E38B7E36C}"/>
              </a:ext>
            </a:extLst>
          </p:cNvPr>
          <p:cNvSpPr txBox="1"/>
          <p:nvPr/>
        </p:nvSpPr>
        <p:spPr>
          <a:xfrm>
            <a:off x="6840993" y="357541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06398-629A-449C-9D9B-20D94B8356E5}"/>
              </a:ext>
            </a:extLst>
          </p:cNvPr>
          <p:cNvSpPr txBox="1"/>
          <p:nvPr/>
        </p:nvSpPr>
        <p:spPr>
          <a:xfrm>
            <a:off x="4896822" y="3925589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response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F73F16-8143-48D5-A879-E14DB3EA4AC9}"/>
              </a:ext>
            </a:extLst>
          </p:cNvPr>
          <p:cNvSpPr txBox="1"/>
          <p:nvPr/>
        </p:nvSpPr>
        <p:spPr>
          <a:xfrm>
            <a:off x="2924148" y="502683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13B0C3-06A6-4A3A-AB04-E5FDE25C2E33}"/>
              </a:ext>
            </a:extLst>
          </p:cNvPr>
          <p:cNvSpPr txBox="1"/>
          <p:nvPr/>
        </p:nvSpPr>
        <p:spPr>
          <a:xfrm>
            <a:off x="2872369" y="5396524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useState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95FC8E-D0C7-4BA2-9C5E-720677804110}"/>
              </a:ext>
            </a:extLst>
          </p:cNvPr>
          <p:cNvSpPr txBox="1"/>
          <p:nvPr/>
        </p:nvSpPr>
        <p:spPr>
          <a:xfrm>
            <a:off x="9095509" y="2622643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글 쓰기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C8497DC-DEF0-4650-A78B-2A67CF0B43FD}"/>
              </a:ext>
            </a:extLst>
          </p:cNvPr>
          <p:cNvCxnSpPr/>
          <p:nvPr/>
        </p:nvCxnSpPr>
        <p:spPr>
          <a:xfrm>
            <a:off x="9714073" y="2101967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0F34B5-EF72-4EB2-9250-969E0BDCD62F}"/>
              </a:ext>
            </a:extLst>
          </p:cNvPr>
          <p:cNvSpPr txBox="1"/>
          <p:nvPr/>
        </p:nvSpPr>
        <p:spPr>
          <a:xfrm>
            <a:off x="9095509" y="1829243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fixed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5D58736-2684-4049-8EED-C3C4AEA34606}"/>
              </a:ext>
            </a:extLst>
          </p:cNvPr>
          <p:cNvSpPr/>
          <p:nvPr/>
        </p:nvSpPr>
        <p:spPr>
          <a:xfrm>
            <a:off x="4862945" y="6303818"/>
            <a:ext cx="429491" cy="4433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D0180B-08C4-4C15-8A78-BB09661908CF}"/>
              </a:ext>
            </a:extLst>
          </p:cNvPr>
          <p:cNvSpPr txBox="1"/>
          <p:nvPr/>
        </p:nvSpPr>
        <p:spPr>
          <a:xfrm>
            <a:off x="4459125" y="6340825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6053A1A-0613-4FBA-BC89-12E9C76B8EE4}"/>
              </a:ext>
            </a:extLst>
          </p:cNvPr>
          <p:cNvSpPr/>
          <p:nvPr/>
        </p:nvSpPr>
        <p:spPr>
          <a:xfrm>
            <a:off x="5500255" y="6303818"/>
            <a:ext cx="429491" cy="4433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B86501-AF73-4BB0-AF3D-63B710C4784E}"/>
              </a:ext>
            </a:extLst>
          </p:cNvPr>
          <p:cNvSpPr txBox="1"/>
          <p:nvPr/>
        </p:nvSpPr>
        <p:spPr>
          <a:xfrm>
            <a:off x="5096435" y="635932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DAD7A13-E43A-4FF3-B96D-E6E419E3DE9C}"/>
              </a:ext>
            </a:extLst>
          </p:cNvPr>
          <p:cNvSpPr/>
          <p:nvPr/>
        </p:nvSpPr>
        <p:spPr>
          <a:xfrm>
            <a:off x="867239" y="729280"/>
            <a:ext cx="1509360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0B352-BAA0-DECE-C225-559A60A7F6A9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6548270-62A2-4FC1-B6DF-495216D46D1B}"/>
              </a:ext>
            </a:extLst>
          </p:cNvPr>
          <p:cNvSpPr/>
          <p:nvPr/>
        </p:nvSpPr>
        <p:spPr>
          <a:xfrm>
            <a:off x="7257794" y="779637"/>
            <a:ext cx="862647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DEBCA-234D-ACA5-D0F2-091C60D19456}"/>
              </a:ext>
            </a:extLst>
          </p:cNvPr>
          <p:cNvSpPr txBox="1"/>
          <p:nvPr/>
        </p:nvSpPr>
        <p:spPr>
          <a:xfrm>
            <a:off x="7338922" y="974927"/>
            <a:ext cx="7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9567206-790E-4B7B-B992-65A38E6DA8B3}"/>
              </a:ext>
            </a:extLst>
          </p:cNvPr>
          <p:cNvSpPr/>
          <p:nvPr/>
        </p:nvSpPr>
        <p:spPr>
          <a:xfrm>
            <a:off x="8340526" y="771416"/>
            <a:ext cx="862647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6DBC1-6D19-464F-AC52-EA9E43C0B17F}"/>
              </a:ext>
            </a:extLst>
          </p:cNvPr>
          <p:cNvSpPr txBox="1"/>
          <p:nvPr/>
        </p:nvSpPr>
        <p:spPr>
          <a:xfrm>
            <a:off x="8290592" y="974927"/>
            <a:ext cx="99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프로필</a:t>
            </a:r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7115E2F-4C8A-49D3-B40F-0BF810F073B4}"/>
              </a:ext>
            </a:extLst>
          </p:cNvPr>
          <p:cNvSpPr/>
          <p:nvPr/>
        </p:nvSpPr>
        <p:spPr>
          <a:xfrm>
            <a:off x="9444295" y="786215"/>
            <a:ext cx="862647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8BA5B-B0C4-F6CC-42BA-CC97A7E0D5E3}"/>
              </a:ext>
            </a:extLst>
          </p:cNvPr>
          <p:cNvSpPr txBox="1"/>
          <p:nvPr/>
        </p:nvSpPr>
        <p:spPr>
          <a:xfrm>
            <a:off x="9522086" y="994302"/>
            <a:ext cx="7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7937462-6B32-4105-BA44-913A89D69E5D}"/>
              </a:ext>
            </a:extLst>
          </p:cNvPr>
          <p:cNvSpPr/>
          <p:nvPr/>
        </p:nvSpPr>
        <p:spPr>
          <a:xfrm>
            <a:off x="8135215" y="6206836"/>
            <a:ext cx="3516458" cy="521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B8EA89-4567-4F02-BB28-EA5CC06AE57D}"/>
              </a:ext>
            </a:extLst>
          </p:cNvPr>
          <p:cNvSpPr txBox="1"/>
          <p:nvPr/>
        </p:nvSpPr>
        <p:spPr>
          <a:xfrm>
            <a:off x="8340526" y="6297255"/>
            <a:ext cx="30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페이징 처리</a:t>
            </a:r>
            <a:r>
              <a:rPr lang="en-US" altLang="ko-KR"/>
              <a:t>(</a:t>
            </a:r>
            <a:r>
              <a:rPr lang="ko-KR" altLang="en-US"/>
              <a:t>비동기 처리</a:t>
            </a:r>
            <a:r>
              <a:rPr lang="en-US" altLang="ko-KR"/>
              <a:t>???)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204368C-889A-4F50-89E5-AE040783E296}"/>
              </a:ext>
            </a:extLst>
          </p:cNvPr>
          <p:cNvCxnSpPr>
            <a:cxnSpLocks/>
          </p:cNvCxnSpPr>
          <p:nvPr/>
        </p:nvCxnSpPr>
        <p:spPr>
          <a:xfrm flipH="1">
            <a:off x="6122331" y="6473748"/>
            <a:ext cx="199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75C34C-FC0A-4625-A020-D5FE507316C7}"/>
              </a:ext>
            </a:extLst>
          </p:cNvPr>
          <p:cNvSpPr/>
          <p:nvPr/>
        </p:nvSpPr>
        <p:spPr>
          <a:xfrm>
            <a:off x="9095509" y="4281400"/>
            <a:ext cx="2090134" cy="11717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CF9A98-29F8-49FA-ADAA-4A4B7B296640}"/>
              </a:ext>
            </a:extLst>
          </p:cNvPr>
          <p:cNvSpPr txBox="1"/>
          <p:nvPr/>
        </p:nvSpPr>
        <p:spPr>
          <a:xfrm>
            <a:off x="9090232" y="4439416"/>
            <a:ext cx="2181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카테고리 클릭 시 </a:t>
            </a:r>
            <a:endParaRPr lang="en-US" altLang="ko-KR"/>
          </a:p>
          <a:p>
            <a:pPr algn="ctr"/>
            <a:r>
              <a:rPr lang="ko-KR" altLang="en-US"/>
              <a:t>저장된 글 배치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비동기 처리</a:t>
            </a:r>
            <a:r>
              <a:rPr lang="en-US" altLang="ko-KR"/>
              <a:t>???)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1513F15-01F3-461E-B314-D0BF216AE48B}"/>
              </a:ext>
            </a:extLst>
          </p:cNvPr>
          <p:cNvCxnSpPr>
            <a:cxnSpLocks/>
            <a:endCxn id="33" idx="2"/>
          </p:cNvCxnSpPr>
          <p:nvPr/>
        </p:nvCxnSpPr>
        <p:spPr>
          <a:xfrm rot="10800000">
            <a:off x="7486498" y="4402591"/>
            <a:ext cx="1609011" cy="514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EA69D99-D9B3-4C5A-8C83-A03F65E0C75E}"/>
              </a:ext>
            </a:extLst>
          </p:cNvPr>
          <p:cNvSpPr/>
          <p:nvPr/>
        </p:nvSpPr>
        <p:spPr>
          <a:xfrm>
            <a:off x="2581835" y="560688"/>
            <a:ext cx="4536141" cy="1171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6650DC2-A7BF-4AB9-8EB3-5B1A2CDDEE48}"/>
              </a:ext>
            </a:extLst>
          </p:cNvPr>
          <p:cNvSpPr/>
          <p:nvPr/>
        </p:nvSpPr>
        <p:spPr>
          <a:xfrm>
            <a:off x="5825251" y="3793365"/>
            <a:ext cx="1198120" cy="2861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C696D-AAEF-48A9-9737-5F798F26A7B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대표 </a:t>
            </a:r>
            <a:r>
              <a:rPr lang="ko-KR" altLang="en-US"/>
              <a:t>페이지</a:t>
            </a:r>
            <a:r>
              <a:rPr lang="en-US" altLang="ko-KR"/>
              <a:t>) - </a:t>
            </a:r>
            <a:r>
              <a:rPr lang="ko-KR" altLang="en-US"/>
              <a:t>반응형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97B03FE-2564-47AF-A3AD-F5D61D639A68}"/>
              </a:ext>
            </a:extLst>
          </p:cNvPr>
          <p:cNvSpPr/>
          <p:nvPr/>
        </p:nvSpPr>
        <p:spPr>
          <a:xfrm>
            <a:off x="2834880" y="1863227"/>
            <a:ext cx="1274618" cy="11352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B0C88-8C9E-4AB4-B47D-5EF88CF2CDF8}"/>
              </a:ext>
            </a:extLst>
          </p:cNvPr>
          <p:cNvSpPr txBox="1"/>
          <p:nvPr/>
        </p:nvSpPr>
        <p:spPr>
          <a:xfrm>
            <a:off x="4131925" y="1986257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김종현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756F5-551D-4287-88C9-65869FF33C17}"/>
              </a:ext>
            </a:extLst>
          </p:cNvPr>
          <p:cNvSpPr txBox="1"/>
          <p:nvPr/>
        </p:nvSpPr>
        <p:spPr>
          <a:xfrm>
            <a:off x="2872369" y="2138944"/>
            <a:ext cx="123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프로필 </a:t>
            </a:r>
            <a:endParaRPr lang="en-US" altLang="ko-KR" b="1"/>
          </a:p>
          <a:p>
            <a:pPr algn="ctr"/>
            <a:r>
              <a:rPr lang="ko-KR" altLang="en-US" b="1"/>
              <a:t>사진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774FD-F973-4847-B5BA-FCA367B6C9F0}"/>
              </a:ext>
            </a:extLst>
          </p:cNvPr>
          <p:cNvSpPr txBox="1"/>
          <p:nvPr/>
        </p:nvSpPr>
        <p:spPr>
          <a:xfrm>
            <a:off x="4200148" y="2410205"/>
            <a:ext cx="309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개발자 포기 일보 직전 </a:t>
            </a:r>
            <a:r>
              <a:rPr lang="en-US" altLang="ko-KR" sz="1600"/>
              <a:t>………..</a:t>
            </a:r>
            <a:endParaRPr lang="ko-KR" altLang="en-US" sz="1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B0510BF-FE88-414C-BE19-8AC0116D5278}"/>
              </a:ext>
            </a:extLst>
          </p:cNvPr>
          <p:cNvSpPr/>
          <p:nvPr/>
        </p:nvSpPr>
        <p:spPr>
          <a:xfrm>
            <a:off x="2872368" y="4214627"/>
            <a:ext cx="1825137" cy="97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F30D51-68E0-4F05-B198-ECD0110E3C1E}"/>
              </a:ext>
            </a:extLst>
          </p:cNvPr>
          <p:cNvSpPr/>
          <p:nvPr/>
        </p:nvSpPr>
        <p:spPr>
          <a:xfrm>
            <a:off x="5163034" y="5459197"/>
            <a:ext cx="1879842" cy="97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B8DAB4-723E-4123-89D0-9B8B3E1AEAE8}"/>
              </a:ext>
            </a:extLst>
          </p:cNvPr>
          <p:cNvSpPr/>
          <p:nvPr/>
        </p:nvSpPr>
        <p:spPr>
          <a:xfrm>
            <a:off x="5163034" y="4233122"/>
            <a:ext cx="1876628" cy="97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F8FE251-4FC3-4090-B842-3D903174DAF7}"/>
              </a:ext>
            </a:extLst>
          </p:cNvPr>
          <p:cNvSpPr/>
          <p:nvPr/>
        </p:nvSpPr>
        <p:spPr>
          <a:xfrm>
            <a:off x="2872369" y="5459197"/>
            <a:ext cx="1825136" cy="97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FE8BF-796C-41A5-9EC6-ABEF7B7707D8}"/>
              </a:ext>
            </a:extLst>
          </p:cNvPr>
          <p:cNvSpPr txBox="1"/>
          <p:nvPr/>
        </p:nvSpPr>
        <p:spPr>
          <a:xfrm>
            <a:off x="2817663" y="4365205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04569-DE92-4827-9504-5366B4D05387}"/>
              </a:ext>
            </a:extLst>
          </p:cNvPr>
          <p:cNvSpPr txBox="1"/>
          <p:nvPr/>
        </p:nvSpPr>
        <p:spPr>
          <a:xfrm>
            <a:off x="2702650" y="4734197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B15DC9-D526-44BC-8E03-1437697C9709}"/>
              </a:ext>
            </a:extLst>
          </p:cNvPr>
          <p:cNvSpPr txBox="1"/>
          <p:nvPr/>
        </p:nvSpPr>
        <p:spPr>
          <a:xfrm>
            <a:off x="5159820" y="4326555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19E94-7EAB-4E03-AFB1-F23DA0A38EC4}"/>
              </a:ext>
            </a:extLst>
          </p:cNvPr>
          <p:cNvSpPr txBox="1"/>
          <p:nvPr/>
        </p:nvSpPr>
        <p:spPr>
          <a:xfrm>
            <a:off x="5104022" y="5989535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request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1D817B-DDC5-4D85-BD08-7B99A6B85DBA}"/>
              </a:ext>
            </a:extLst>
          </p:cNvPr>
          <p:cNvSpPr txBox="1"/>
          <p:nvPr/>
        </p:nvSpPr>
        <p:spPr>
          <a:xfrm>
            <a:off x="5159820" y="5532715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F77C4-3261-4A6B-BDE7-A69BBAABDED4}"/>
              </a:ext>
            </a:extLst>
          </p:cNvPr>
          <p:cNvSpPr txBox="1"/>
          <p:nvPr/>
        </p:nvSpPr>
        <p:spPr>
          <a:xfrm>
            <a:off x="5187180" y="4745624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response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8F742-49F4-4FA9-B9AE-8203F18662BC}"/>
              </a:ext>
            </a:extLst>
          </p:cNvPr>
          <p:cNvSpPr txBox="1"/>
          <p:nvPr/>
        </p:nvSpPr>
        <p:spPr>
          <a:xfrm>
            <a:off x="2927399" y="557574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C3875-6E23-4C5E-9AF6-D302D359DDAA}"/>
              </a:ext>
            </a:extLst>
          </p:cNvPr>
          <p:cNvSpPr txBox="1"/>
          <p:nvPr/>
        </p:nvSpPr>
        <p:spPr>
          <a:xfrm>
            <a:off x="2875620" y="5945434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useState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38C726-D54B-491F-AE6C-73F2F0164222}"/>
              </a:ext>
            </a:extLst>
          </p:cNvPr>
          <p:cNvSpPr txBox="1"/>
          <p:nvPr/>
        </p:nvSpPr>
        <p:spPr>
          <a:xfrm>
            <a:off x="5933254" y="3798844"/>
            <a:ext cx="982111" cy="28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글 쓰기</a:t>
            </a:r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1D3C76F-79AC-4CDE-9C7A-B00807FBB803}"/>
              </a:ext>
            </a:extLst>
          </p:cNvPr>
          <p:cNvSpPr/>
          <p:nvPr/>
        </p:nvSpPr>
        <p:spPr>
          <a:xfrm>
            <a:off x="2817663" y="784229"/>
            <a:ext cx="1509360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F248D9-2BE3-48C2-AFFD-45EB94FB5EB9}"/>
              </a:ext>
            </a:extLst>
          </p:cNvPr>
          <p:cNvSpPr txBox="1"/>
          <p:nvPr/>
        </p:nvSpPr>
        <p:spPr>
          <a:xfrm>
            <a:off x="2927398" y="98848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48FF2F5-CB63-4FDD-89D4-5F75900E7CEB}"/>
              </a:ext>
            </a:extLst>
          </p:cNvPr>
          <p:cNvSpPr/>
          <p:nvPr/>
        </p:nvSpPr>
        <p:spPr>
          <a:xfrm>
            <a:off x="5858741" y="3182778"/>
            <a:ext cx="1131139" cy="379353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9819E-456D-4243-8FEF-4415E19FA0DE}"/>
              </a:ext>
            </a:extLst>
          </p:cNvPr>
          <p:cNvSpPr txBox="1"/>
          <p:nvPr/>
        </p:nvSpPr>
        <p:spPr>
          <a:xfrm>
            <a:off x="5920763" y="3190367"/>
            <a:ext cx="100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B6ACAA6-80DC-417B-A4CA-AA65E3187B3C}"/>
              </a:ext>
            </a:extLst>
          </p:cNvPr>
          <p:cNvSpPr/>
          <p:nvPr/>
        </p:nvSpPr>
        <p:spPr>
          <a:xfrm>
            <a:off x="4365554" y="3182778"/>
            <a:ext cx="1131139" cy="379353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07C0A-F8C6-47F0-AE9D-3BA210D15D83}"/>
              </a:ext>
            </a:extLst>
          </p:cNvPr>
          <p:cNvSpPr txBox="1"/>
          <p:nvPr/>
        </p:nvSpPr>
        <p:spPr>
          <a:xfrm>
            <a:off x="4429373" y="3182778"/>
            <a:ext cx="10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D08ED-E5BA-4ADC-BBA2-064A8372515B}"/>
              </a:ext>
            </a:extLst>
          </p:cNvPr>
          <p:cNvSpPr txBox="1"/>
          <p:nvPr/>
        </p:nvSpPr>
        <p:spPr>
          <a:xfrm>
            <a:off x="2872369" y="3182779"/>
            <a:ext cx="113113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카테고리</a:t>
            </a:r>
            <a:endParaRPr lang="ko-KR" altLang="en-US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C708547-4B2C-480A-9355-6DDF3CF5A56A}"/>
              </a:ext>
            </a:extLst>
          </p:cNvPr>
          <p:cNvCxnSpPr>
            <a:stCxn id="51" idx="3"/>
          </p:cNvCxnSpPr>
          <p:nvPr/>
        </p:nvCxnSpPr>
        <p:spPr>
          <a:xfrm>
            <a:off x="6989880" y="3372455"/>
            <a:ext cx="800449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65094D1-BBE8-4248-94EC-0FA4D3A32D87}"/>
              </a:ext>
            </a:extLst>
          </p:cNvPr>
          <p:cNvSpPr/>
          <p:nvPr/>
        </p:nvSpPr>
        <p:spPr>
          <a:xfrm>
            <a:off x="7853082" y="3110753"/>
            <a:ext cx="1532232" cy="680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AC0C0D-A293-4EE7-86CD-E432A05E040D}"/>
              </a:ext>
            </a:extLst>
          </p:cNvPr>
          <p:cNvSpPr txBox="1"/>
          <p:nvPr/>
        </p:nvSpPr>
        <p:spPr>
          <a:xfrm>
            <a:off x="7853082" y="3219937"/>
            <a:ext cx="153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카테고리 증가 시 </a:t>
            </a:r>
            <a:endParaRPr lang="en-US" altLang="ko-KR" sz="1200"/>
          </a:p>
          <a:p>
            <a:pPr algn="ctr"/>
            <a:r>
              <a:rPr lang="ko-KR" altLang="en-US" sz="1200"/>
              <a:t>가로 스크롤</a:t>
            </a:r>
            <a:endParaRPr lang="ko-KR" altLang="en-US" sz="12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C4FA831-684B-495B-BABE-24765AEB9B5F}"/>
              </a:ext>
            </a:extLst>
          </p:cNvPr>
          <p:cNvSpPr/>
          <p:nvPr/>
        </p:nvSpPr>
        <p:spPr>
          <a:xfrm>
            <a:off x="6120227" y="773192"/>
            <a:ext cx="807628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0B6EC2-2BFC-4EBA-A902-82CE88182B6B}"/>
              </a:ext>
            </a:extLst>
          </p:cNvPr>
          <p:cNvSpPr txBox="1"/>
          <p:nvPr/>
        </p:nvSpPr>
        <p:spPr>
          <a:xfrm>
            <a:off x="6120227" y="969322"/>
            <a:ext cx="80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메뉴</a:t>
            </a:r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B8FE828-19DC-4A9E-B6B1-6D74B2304D83}"/>
              </a:ext>
            </a:extLst>
          </p:cNvPr>
          <p:cNvSpPr/>
          <p:nvPr/>
        </p:nvSpPr>
        <p:spPr>
          <a:xfrm>
            <a:off x="7951694" y="702960"/>
            <a:ext cx="1721224" cy="10294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2006D-E62E-4714-8FF5-7FC18BEE7BCB}"/>
              </a:ext>
            </a:extLst>
          </p:cNvPr>
          <p:cNvSpPr txBox="1"/>
          <p:nvPr/>
        </p:nvSpPr>
        <p:spPr>
          <a:xfrm>
            <a:off x="8046190" y="915736"/>
            <a:ext cx="153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왼쪽</a:t>
            </a:r>
            <a:r>
              <a:rPr lang="en-US" altLang="ko-KR" sz="1200"/>
              <a:t>(</a:t>
            </a:r>
            <a:r>
              <a:rPr lang="ko-KR" altLang="en-US" sz="1200"/>
              <a:t>가로 방향</a:t>
            </a:r>
            <a:r>
              <a:rPr lang="en-US" altLang="ko-KR" sz="1200"/>
              <a:t>)</a:t>
            </a:r>
          </a:p>
          <a:p>
            <a:pPr algn="ctr"/>
            <a:r>
              <a:rPr lang="ko-KR" altLang="en-US" sz="1200"/>
              <a:t>메뉴 펼치기</a:t>
            </a:r>
            <a:endParaRPr lang="en-US" altLang="ko-KR" sz="1200"/>
          </a:p>
          <a:p>
            <a:pPr algn="ctr"/>
            <a:r>
              <a:rPr lang="en-US" altLang="ko-KR" sz="1200"/>
              <a:t>Position : fixed</a:t>
            </a:r>
            <a:endParaRPr lang="ko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4365031-2607-4A2F-A465-59E13699D4D3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6989880" y="1217707"/>
            <a:ext cx="961814" cy="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9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1EA4C1-8F9D-4FBE-ABE4-73ED41B54FF1}"/>
              </a:ext>
            </a:extLst>
          </p:cNvPr>
          <p:cNvSpPr/>
          <p:nvPr/>
        </p:nvSpPr>
        <p:spPr>
          <a:xfrm>
            <a:off x="867239" y="3399621"/>
            <a:ext cx="1382710" cy="2620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5DF7F-A727-4C67-A57D-3B5A19717AF7}"/>
              </a:ext>
            </a:extLst>
          </p:cNvPr>
          <p:cNvSpPr txBox="1"/>
          <p:nvPr/>
        </p:nvSpPr>
        <p:spPr>
          <a:xfrm>
            <a:off x="-18172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상세 페이지</a:t>
            </a:r>
            <a:r>
              <a:rPr lang="en-US" altLang="ko-KR"/>
              <a:t>(</a:t>
            </a:r>
            <a:r>
              <a:rPr lang="ko-KR" altLang="en-US"/>
              <a:t>게시글 상세보기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99939-43D6-4A0B-89A3-F95F1C822A82}"/>
              </a:ext>
            </a:extLst>
          </p:cNvPr>
          <p:cNvSpPr txBox="1"/>
          <p:nvPr/>
        </p:nvSpPr>
        <p:spPr>
          <a:xfrm>
            <a:off x="969142" y="3561763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카테고리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5B66C-30D5-4C95-BB1D-B000E5A8D718}"/>
              </a:ext>
            </a:extLst>
          </p:cNvPr>
          <p:cNvSpPr txBox="1"/>
          <p:nvPr/>
        </p:nvSpPr>
        <p:spPr>
          <a:xfrm>
            <a:off x="1006357" y="396160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42D09-9230-400F-AEE8-8058A7A4760C}"/>
              </a:ext>
            </a:extLst>
          </p:cNvPr>
          <p:cNvSpPr txBox="1"/>
          <p:nvPr/>
        </p:nvSpPr>
        <p:spPr>
          <a:xfrm>
            <a:off x="1012819" y="4910287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BAF75-0D2C-4877-B3DF-1516ECEC41C7}"/>
              </a:ext>
            </a:extLst>
          </p:cNvPr>
          <p:cNvSpPr txBox="1"/>
          <p:nvPr/>
        </p:nvSpPr>
        <p:spPr>
          <a:xfrm>
            <a:off x="1076145" y="4302537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useState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EE51DB-BFB6-49C0-96F8-069E1D47148B}"/>
              </a:ext>
            </a:extLst>
          </p:cNvPr>
          <p:cNvSpPr txBox="1"/>
          <p:nvPr/>
        </p:nvSpPr>
        <p:spPr>
          <a:xfrm>
            <a:off x="1139470" y="4588824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CFC09-515E-4F92-8EE4-135E8164CE04}"/>
              </a:ext>
            </a:extLst>
          </p:cNvPr>
          <p:cNvSpPr txBox="1"/>
          <p:nvPr/>
        </p:nvSpPr>
        <p:spPr>
          <a:xfrm>
            <a:off x="1064599" y="5306990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request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72936-F81C-4D5A-B347-47516B84B5F4}"/>
              </a:ext>
            </a:extLst>
          </p:cNvPr>
          <p:cNvSpPr txBox="1"/>
          <p:nvPr/>
        </p:nvSpPr>
        <p:spPr>
          <a:xfrm>
            <a:off x="1012819" y="5615395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response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C896E6-81C2-4038-8E1C-11EFC32D8D36}"/>
              </a:ext>
            </a:extLst>
          </p:cNvPr>
          <p:cNvCxnSpPr/>
          <p:nvPr/>
        </p:nvCxnSpPr>
        <p:spPr>
          <a:xfrm>
            <a:off x="9866754" y="2124756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940D76-160A-4AB8-A69C-C6658A0A1772}"/>
              </a:ext>
            </a:extLst>
          </p:cNvPr>
          <p:cNvSpPr txBox="1"/>
          <p:nvPr/>
        </p:nvSpPr>
        <p:spPr>
          <a:xfrm>
            <a:off x="8896127" y="1779476"/>
            <a:ext cx="19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fixed / selected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AD27F44-E6CC-4FDE-BEF3-E531E492BC9F}"/>
              </a:ext>
            </a:extLst>
          </p:cNvPr>
          <p:cNvSpPr/>
          <p:nvPr/>
        </p:nvSpPr>
        <p:spPr>
          <a:xfrm>
            <a:off x="2618509" y="3428999"/>
            <a:ext cx="6192982" cy="3136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14CE94-3C2D-445D-8032-E2C39D5809A0}"/>
              </a:ext>
            </a:extLst>
          </p:cNvPr>
          <p:cNvSpPr/>
          <p:nvPr/>
        </p:nvSpPr>
        <p:spPr>
          <a:xfrm>
            <a:off x="2616061" y="2031122"/>
            <a:ext cx="6192981" cy="106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1A5368-6E57-49BB-809C-0EDD0F1C53B6}"/>
              </a:ext>
            </a:extLst>
          </p:cNvPr>
          <p:cNvSpPr txBox="1"/>
          <p:nvPr/>
        </p:nvSpPr>
        <p:spPr>
          <a:xfrm>
            <a:off x="2616061" y="2496094"/>
            <a:ext cx="183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useState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C93F4F-EBAA-4E5A-A1C5-D90B0EAE6059}"/>
              </a:ext>
            </a:extLst>
          </p:cNvPr>
          <p:cNvSpPr txBox="1"/>
          <p:nvPr/>
        </p:nvSpPr>
        <p:spPr>
          <a:xfrm>
            <a:off x="2733489" y="220286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0B0C4D-68EF-4E07-A97C-592975CFC148}"/>
              </a:ext>
            </a:extLst>
          </p:cNvPr>
          <p:cNvSpPr txBox="1"/>
          <p:nvPr/>
        </p:nvSpPr>
        <p:spPr>
          <a:xfrm>
            <a:off x="6914804" y="2650879"/>
            <a:ext cx="210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2022.08.25 15:22</a:t>
            </a:r>
            <a:endParaRPr lang="ko-KR" altLang="en-US" sz="12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0E7DD01-7097-49F7-B992-E40F9E49D10B}"/>
              </a:ext>
            </a:extLst>
          </p:cNvPr>
          <p:cNvSpPr/>
          <p:nvPr/>
        </p:nvSpPr>
        <p:spPr>
          <a:xfrm>
            <a:off x="9104958" y="2555260"/>
            <a:ext cx="1523594" cy="533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1F0C91-154E-43A7-A323-4887CBA92C3E}"/>
              </a:ext>
            </a:extLst>
          </p:cNvPr>
          <p:cNvSpPr txBox="1"/>
          <p:nvPr/>
        </p:nvSpPr>
        <p:spPr>
          <a:xfrm>
            <a:off x="9176573" y="2626000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더보기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A123C6-A903-4BE2-B16C-7AC6F00E2CF9}"/>
              </a:ext>
            </a:extLst>
          </p:cNvPr>
          <p:cNvSpPr/>
          <p:nvPr/>
        </p:nvSpPr>
        <p:spPr>
          <a:xfrm>
            <a:off x="9104958" y="3214255"/>
            <a:ext cx="1523594" cy="154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963B3D-2D41-458D-A1BC-97953186DD0D}"/>
              </a:ext>
            </a:extLst>
          </p:cNvPr>
          <p:cNvSpPr txBox="1"/>
          <p:nvPr/>
        </p:nvSpPr>
        <p:spPr>
          <a:xfrm>
            <a:off x="9204511" y="3333899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수정하기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822E92-4188-49F7-A66E-BBC097EC57C4}"/>
              </a:ext>
            </a:extLst>
          </p:cNvPr>
          <p:cNvSpPr txBox="1"/>
          <p:nvPr/>
        </p:nvSpPr>
        <p:spPr>
          <a:xfrm>
            <a:off x="9204511" y="3872505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공유하기</a:t>
            </a:r>
            <a:endParaRPr lang="ko-KR" altLang="en-US" dirty="0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1302068-AEA9-40CF-BB90-AB6550517433}"/>
              </a:ext>
            </a:extLst>
          </p:cNvPr>
          <p:cNvCxnSpPr>
            <a:cxnSpLocks/>
          </p:cNvCxnSpPr>
          <p:nvPr/>
        </p:nvCxnSpPr>
        <p:spPr>
          <a:xfrm>
            <a:off x="10452369" y="3595232"/>
            <a:ext cx="495595" cy="1293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0198BC3-F8CB-402F-9489-3734A464849E}"/>
              </a:ext>
            </a:extLst>
          </p:cNvPr>
          <p:cNvSpPr/>
          <p:nvPr/>
        </p:nvSpPr>
        <p:spPr>
          <a:xfrm>
            <a:off x="10099964" y="4910287"/>
            <a:ext cx="1648691" cy="8670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08E48F-D401-410E-92C8-21215EB4CFE8}"/>
              </a:ext>
            </a:extLst>
          </p:cNvPr>
          <p:cNvSpPr txBox="1"/>
          <p:nvPr/>
        </p:nvSpPr>
        <p:spPr>
          <a:xfrm>
            <a:off x="10155218" y="5014417"/>
            <a:ext cx="153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게시글 작성 페이지 이동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B238D5-70E4-4C51-B16F-116B6A0B98E0}"/>
              </a:ext>
            </a:extLst>
          </p:cNvPr>
          <p:cNvSpPr txBox="1"/>
          <p:nvPr/>
        </p:nvSpPr>
        <p:spPr>
          <a:xfrm>
            <a:off x="7722104" y="2397338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김종현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77C613D-5E45-44CA-BA69-8AE203555EFC}"/>
              </a:ext>
            </a:extLst>
          </p:cNvPr>
          <p:cNvSpPr/>
          <p:nvPr/>
        </p:nvSpPr>
        <p:spPr>
          <a:xfrm>
            <a:off x="2867891" y="6019962"/>
            <a:ext cx="1246909" cy="3254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CC14CF-FD69-426B-91E1-B0BD95E17967}"/>
              </a:ext>
            </a:extLst>
          </p:cNvPr>
          <p:cNvSpPr txBox="1"/>
          <p:nvPr/>
        </p:nvSpPr>
        <p:spPr>
          <a:xfrm>
            <a:off x="2903343" y="6038707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댓글 </a:t>
            </a:r>
            <a:endParaRPr lang="ko-KR" altLang="en-US" sz="14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36D9C4E-0FB1-4109-AA05-865BA8136348}"/>
              </a:ext>
            </a:extLst>
          </p:cNvPr>
          <p:cNvSpPr/>
          <p:nvPr/>
        </p:nvSpPr>
        <p:spPr>
          <a:xfrm>
            <a:off x="2616060" y="6424265"/>
            <a:ext cx="6192982" cy="10408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9D1C09-982C-4940-AF44-9A83E40A9E29}"/>
              </a:ext>
            </a:extLst>
          </p:cNvPr>
          <p:cNvSpPr txBox="1"/>
          <p:nvPr/>
        </p:nvSpPr>
        <p:spPr>
          <a:xfrm>
            <a:off x="2862254" y="6624452"/>
            <a:ext cx="14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댓글 펼치기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7684DF-EF34-4DC4-A7D6-A8DC40147865}"/>
              </a:ext>
            </a:extLst>
          </p:cNvPr>
          <p:cNvSpPr txBox="1"/>
          <p:nvPr/>
        </p:nvSpPr>
        <p:spPr>
          <a:xfrm>
            <a:off x="9204511" y="4328558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삭제하기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667DC44-DCB1-49B9-9702-5BFEC3F80256}"/>
              </a:ext>
            </a:extLst>
          </p:cNvPr>
          <p:cNvSpPr/>
          <p:nvPr/>
        </p:nvSpPr>
        <p:spPr>
          <a:xfrm>
            <a:off x="7285618" y="6001962"/>
            <a:ext cx="1246909" cy="3254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E1DAC4-141B-4433-9C54-CF745CB5CF6F}"/>
              </a:ext>
            </a:extLst>
          </p:cNvPr>
          <p:cNvSpPr txBox="1"/>
          <p:nvPr/>
        </p:nvSpPr>
        <p:spPr>
          <a:xfrm>
            <a:off x="7347472" y="6024707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좋아요 </a:t>
            </a:r>
            <a:endParaRPr lang="ko-KR" altLang="en-US" sz="14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AC5552E-8E32-4205-828A-6E5C3C4BD187}"/>
              </a:ext>
            </a:extLst>
          </p:cNvPr>
          <p:cNvCxnSpPr>
            <a:cxnSpLocks/>
          </p:cNvCxnSpPr>
          <p:nvPr/>
        </p:nvCxnSpPr>
        <p:spPr>
          <a:xfrm>
            <a:off x="9176573" y="3801743"/>
            <a:ext cx="15136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A93D563-D329-4323-9290-E83B1471A6AF}"/>
              </a:ext>
            </a:extLst>
          </p:cNvPr>
          <p:cNvCxnSpPr>
            <a:cxnSpLocks/>
          </p:cNvCxnSpPr>
          <p:nvPr/>
        </p:nvCxnSpPr>
        <p:spPr>
          <a:xfrm>
            <a:off x="9071192" y="4292592"/>
            <a:ext cx="15136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EA1B551D-D969-4016-89E2-387F3C1200EC}"/>
              </a:ext>
            </a:extLst>
          </p:cNvPr>
          <p:cNvSpPr/>
          <p:nvPr/>
        </p:nvSpPr>
        <p:spPr>
          <a:xfrm>
            <a:off x="665018" y="560688"/>
            <a:ext cx="9797609" cy="1171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D0C5B4-D2F7-4CFD-9D62-38A07BF3E869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Position : fixed</a:t>
            </a:r>
            <a:endParaRPr lang="ko-KR" altLang="en-US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4E844CB-136B-4054-B5BB-12079D8ABC8C}"/>
              </a:ext>
            </a:extLst>
          </p:cNvPr>
          <p:cNvSpPr/>
          <p:nvPr/>
        </p:nvSpPr>
        <p:spPr>
          <a:xfrm>
            <a:off x="867239" y="729280"/>
            <a:ext cx="1509360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FC05BE-C987-4E75-94CB-DC590108D1F7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3DD5D53-1E3A-4EB1-BDAD-7B9532F1F750}"/>
              </a:ext>
            </a:extLst>
          </p:cNvPr>
          <p:cNvSpPr/>
          <p:nvPr/>
        </p:nvSpPr>
        <p:spPr>
          <a:xfrm>
            <a:off x="7257794" y="779637"/>
            <a:ext cx="862647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62744D-DACA-4E7B-ADCE-ED85BFFEDDAD}"/>
              </a:ext>
            </a:extLst>
          </p:cNvPr>
          <p:cNvSpPr txBox="1"/>
          <p:nvPr/>
        </p:nvSpPr>
        <p:spPr>
          <a:xfrm>
            <a:off x="7338922" y="974927"/>
            <a:ext cx="7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EFD0C4-DC89-4296-B0F4-BB8AD88AFFE5}"/>
              </a:ext>
            </a:extLst>
          </p:cNvPr>
          <p:cNvSpPr/>
          <p:nvPr/>
        </p:nvSpPr>
        <p:spPr>
          <a:xfrm>
            <a:off x="8340526" y="771416"/>
            <a:ext cx="862647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A6FB7E-7851-474D-B502-45C82DA74223}"/>
              </a:ext>
            </a:extLst>
          </p:cNvPr>
          <p:cNvSpPr txBox="1"/>
          <p:nvPr/>
        </p:nvSpPr>
        <p:spPr>
          <a:xfrm>
            <a:off x="8290592" y="974927"/>
            <a:ext cx="99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프로필</a:t>
            </a:r>
            <a:endParaRPr lang="ko-KR" altLang="en-US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75BCA49-2226-4686-ABBF-2956E2DB7DCC}"/>
              </a:ext>
            </a:extLst>
          </p:cNvPr>
          <p:cNvSpPr/>
          <p:nvPr/>
        </p:nvSpPr>
        <p:spPr>
          <a:xfrm>
            <a:off x="9444295" y="786215"/>
            <a:ext cx="862647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78817D-0D33-4FD6-9123-10A78FBE5FD1}"/>
              </a:ext>
            </a:extLst>
          </p:cNvPr>
          <p:cNvSpPr txBox="1"/>
          <p:nvPr/>
        </p:nvSpPr>
        <p:spPr>
          <a:xfrm>
            <a:off x="9522086" y="994302"/>
            <a:ext cx="7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46948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530030-7BCD-4F6A-8FA7-1414EF9F8E95}"/>
              </a:ext>
            </a:extLst>
          </p:cNvPr>
          <p:cNvSpPr txBox="1"/>
          <p:nvPr/>
        </p:nvSpPr>
        <p:spPr>
          <a:xfrm>
            <a:off x="-18172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상세 페이지</a:t>
            </a:r>
            <a:r>
              <a:rPr lang="en-US" altLang="ko-KR"/>
              <a:t>(</a:t>
            </a:r>
            <a:r>
              <a:rPr lang="ko-KR" altLang="en-US"/>
              <a:t>게시글 상세보기</a:t>
            </a:r>
            <a:r>
              <a:rPr lang="en-US" altLang="ko-KR"/>
              <a:t>) - </a:t>
            </a:r>
            <a:r>
              <a:rPr lang="ko-KR" altLang="en-US"/>
              <a:t>반응형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9098BF-CFCE-459A-927D-C1FBDBEE853C}"/>
              </a:ext>
            </a:extLst>
          </p:cNvPr>
          <p:cNvSpPr/>
          <p:nvPr/>
        </p:nvSpPr>
        <p:spPr>
          <a:xfrm>
            <a:off x="2588991" y="4205136"/>
            <a:ext cx="4528986" cy="1572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40492E-4F43-4D3F-BAEE-8CA2931B4026}"/>
              </a:ext>
            </a:extLst>
          </p:cNvPr>
          <p:cNvSpPr/>
          <p:nvPr/>
        </p:nvSpPr>
        <p:spPr>
          <a:xfrm>
            <a:off x="2581835" y="2674647"/>
            <a:ext cx="4536142" cy="106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C279E-E7FC-4873-BE0C-C075BFBC773A}"/>
              </a:ext>
            </a:extLst>
          </p:cNvPr>
          <p:cNvSpPr txBox="1"/>
          <p:nvPr/>
        </p:nvSpPr>
        <p:spPr>
          <a:xfrm>
            <a:off x="2581834" y="3139619"/>
            <a:ext cx="183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useState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26C8E-FFB0-47B8-8089-A774465EAFEB}"/>
              </a:ext>
            </a:extLst>
          </p:cNvPr>
          <p:cNvSpPr txBox="1"/>
          <p:nvPr/>
        </p:nvSpPr>
        <p:spPr>
          <a:xfrm>
            <a:off x="2699262" y="284639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97A47-634E-4BB5-AD32-02995167B0E4}"/>
              </a:ext>
            </a:extLst>
          </p:cNvPr>
          <p:cNvSpPr txBox="1"/>
          <p:nvPr/>
        </p:nvSpPr>
        <p:spPr>
          <a:xfrm>
            <a:off x="5314192" y="3330225"/>
            <a:ext cx="210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2022.08.25 15:22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47897F5-5451-4221-9A65-223111B10159}"/>
              </a:ext>
            </a:extLst>
          </p:cNvPr>
          <p:cNvSpPr/>
          <p:nvPr/>
        </p:nvSpPr>
        <p:spPr>
          <a:xfrm>
            <a:off x="5885809" y="3836489"/>
            <a:ext cx="1160451" cy="3024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0D9B2F-AE2F-447B-A129-38DD606ADEEC}"/>
              </a:ext>
            </a:extLst>
          </p:cNvPr>
          <p:cNvSpPr txBox="1"/>
          <p:nvPr/>
        </p:nvSpPr>
        <p:spPr>
          <a:xfrm>
            <a:off x="6159207" y="3860223"/>
            <a:ext cx="69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더보기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9F77FD-73CB-464C-883F-57ADE18633D8}"/>
              </a:ext>
            </a:extLst>
          </p:cNvPr>
          <p:cNvSpPr/>
          <p:nvPr/>
        </p:nvSpPr>
        <p:spPr>
          <a:xfrm>
            <a:off x="8043105" y="3343672"/>
            <a:ext cx="1523594" cy="154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06143-3B4E-46EF-9E7C-4952B48DBC4B}"/>
              </a:ext>
            </a:extLst>
          </p:cNvPr>
          <p:cNvSpPr txBox="1"/>
          <p:nvPr/>
        </p:nvSpPr>
        <p:spPr>
          <a:xfrm>
            <a:off x="8142658" y="3463316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수정하기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4EAC11-1793-471B-94EA-62B041CBF2A9}"/>
              </a:ext>
            </a:extLst>
          </p:cNvPr>
          <p:cNvSpPr txBox="1"/>
          <p:nvPr/>
        </p:nvSpPr>
        <p:spPr>
          <a:xfrm>
            <a:off x="8115564" y="3966855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공유하기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1965683-601A-41C7-AEF0-8DBBF3E4E8AF}"/>
              </a:ext>
            </a:extLst>
          </p:cNvPr>
          <p:cNvCxnSpPr>
            <a:cxnSpLocks/>
          </p:cNvCxnSpPr>
          <p:nvPr/>
        </p:nvCxnSpPr>
        <p:spPr>
          <a:xfrm>
            <a:off x="9390516" y="3724649"/>
            <a:ext cx="495595" cy="1293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1F36098-97D0-4B4A-AA74-79B5377F8EFB}"/>
              </a:ext>
            </a:extLst>
          </p:cNvPr>
          <p:cNvSpPr/>
          <p:nvPr/>
        </p:nvSpPr>
        <p:spPr>
          <a:xfrm>
            <a:off x="9038111" y="5039704"/>
            <a:ext cx="1648691" cy="8670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46508-B966-4A6D-B809-DFD8946E8BF6}"/>
              </a:ext>
            </a:extLst>
          </p:cNvPr>
          <p:cNvSpPr txBox="1"/>
          <p:nvPr/>
        </p:nvSpPr>
        <p:spPr>
          <a:xfrm>
            <a:off x="9097530" y="5167709"/>
            <a:ext cx="153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게시글 작성 페이지 이동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1EB68C-2436-4629-93CF-546FE929BC10}"/>
              </a:ext>
            </a:extLst>
          </p:cNvPr>
          <p:cNvSpPr txBox="1"/>
          <p:nvPr/>
        </p:nvSpPr>
        <p:spPr>
          <a:xfrm>
            <a:off x="6027705" y="3077226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김종현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8CC0E46-BCD5-43D2-A82A-52EC58A9C138}"/>
              </a:ext>
            </a:extLst>
          </p:cNvPr>
          <p:cNvSpPr/>
          <p:nvPr/>
        </p:nvSpPr>
        <p:spPr>
          <a:xfrm>
            <a:off x="2699261" y="5294450"/>
            <a:ext cx="1246909" cy="3254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B6522D-0382-4597-AD98-CBB3DC6F8CF0}"/>
              </a:ext>
            </a:extLst>
          </p:cNvPr>
          <p:cNvSpPr txBox="1"/>
          <p:nvPr/>
        </p:nvSpPr>
        <p:spPr>
          <a:xfrm>
            <a:off x="2699261" y="5308825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댓글 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D99D13E-4363-41B7-B59B-2CBC7FB33DFC}"/>
              </a:ext>
            </a:extLst>
          </p:cNvPr>
          <p:cNvSpPr/>
          <p:nvPr/>
        </p:nvSpPr>
        <p:spPr>
          <a:xfrm>
            <a:off x="2588992" y="5666700"/>
            <a:ext cx="4528986" cy="10408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48E98-364D-476D-8B07-D2EF70140591}"/>
              </a:ext>
            </a:extLst>
          </p:cNvPr>
          <p:cNvSpPr txBox="1"/>
          <p:nvPr/>
        </p:nvSpPr>
        <p:spPr>
          <a:xfrm>
            <a:off x="2809813" y="6011934"/>
            <a:ext cx="14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댓글 펼치기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88BD33-3E8E-4613-A814-96508AD79F5C}"/>
              </a:ext>
            </a:extLst>
          </p:cNvPr>
          <p:cNvSpPr txBox="1"/>
          <p:nvPr/>
        </p:nvSpPr>
        <p:spPr>
          <a:xfrm>
            <a:off x="8142658" y="4457975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삭제하기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F9E209B-5BDD-40F9-AB59-8E698651FBAC}"/>
              </a:ext>
            </a:extLst>
          </p:cNvPr>
          <p:cNvSpPr/>
          <p:nvPr/>
        </p:nvSpPr>
        <p:spPr>
          <a:xfrm>
            <a:off x="5885809" y="5285195"/>
            <a:ext cx="1160451" cy="3254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660FD3-023F-4997-8396-8E60D0ED156A}"/>
              </a:ext>
            </a:extLst>
          </p:cNvPr>
          <p:cNvSpPr txBox="1"/>
          <p:nvPr/>
        </p:nvSpPr>
        <p:spPr>
          <a:xfrm>
            <a:off x="5977441" y="5348252"/>
            <a:ext cx="95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좋아요 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369F640-9055-49A5-90D9-BB4211D9819B}"/>
              </a:ext>
            </a:extLst>
          </p:cNvPr>
          <p:cNvCxnSpPr>
            <a:cxnSpLocks/>
          </p:cNvCxnSpPr>
          <p:nvPr/>
        </p:nvCxnSpPr>
        <p:spPr>
          <a:xfrm>
            <a:off x="8075997" y="3890187"/>
            <a:ext cx="15136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8985DA2-A3F4-4810-8D5D-626A2CA68166}"/>
              </a:ext>
            </a:extLst>
          </p:cNvPr>
          <p:cNvCxnSpPr>
            <a:cxnSpLocks/>
          </p:cNvCxnSpPr>
          <p:nvPr/>
        </p:nvCxnSpPr>
        <p:spPr>
          <a:xfrm>
            <a:off x="8075998" y="4387681"/>
            <a:ext cx="15136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173F051-07A6-4AB2-8148-6566C004AFCB}"/>
              </a:ext>
            </a:extLst>
          </p:cNvPr>
          <p:cNvSpPr/>
          <p:nvPr/>
        </p:nvSpPr>
        <p:spPr>
          <a:xfrm>
            <a:off x="2581836" y="560688"/>
            <a:ext cx="4464424" cy="1171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30B5B7F-4922-46FA-98B3-CB2A21E723D6}"/>
              </a:ext>
            </a:extLst>
          </p:cNvPr>
          <p:cNvSpPr/>
          <p:nvPr/>
        </p:nvSpPr>
        <p:spPr>
          <a:xfrm>
            <a:off x="2817663" y="784229"/>
            <a:ext cx="1509360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153A5D-F422-4AEE-A32F-379FB7362C26}"/>
              </a:ext>
            </a:extLst>
          </p:cNvPr>
          <p:cNvSpPr txBox="1"/>
          <p:nvPr/>
        </p:nvSpPr>
        <p:spPr>
          <a:xfrm>
            <a:off x="2927398" y="98848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BFB71E-BFE3-412B-8AF7-A7AE96624686}"/>
              </a:ext>
            </a:extLst>
          </p:cNvPr>
          <p:cNvSpPr/>
          <p:nvPr/>
        </p:nvSpPr>
        <p:spPr>
          <a:xfrm>
            <a:off x="6120227" y="773192"/>
            <a:ext cx="807628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533406-7656-4D2D-89AC-857ADD63F6B9}"/>
              </a:ext>
            </a:extLst>
          </p:cNvPr>
          <p:cNvSpPr txBox="1"/>
          <p:nvPr/>
        </p:nvSpPr>
        <p:spPr>
          <a:xfrm>
            <a:off x="6120227" y="969322"/>
            <a:ext cx="80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메뉴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074D728-6651-4D03-9DD7-78395B8C826A}"/>
              </a:ext>
            </a:extLst>
          </p:cNvPr>
          <p:cNvSpPr/>
          <p:nvPr/>
        </p:nvSpPr>
        <p:spPr>
          <a:xfrm>
            <a:off x="5719861" y="1928257"/>
            <a:ext cx="1131139" cy="379353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F372AC-E709-4006-91C6-C9276669F46E}"/>
              </a:ext>
            </a:extLst>
          </p:cNvPr>
          <p:cNvSpPr txBox="1"/>
          <p:nvPr/>
        </p:nvSpPr>
        <p:spPr>
          <a:xfrm>
            <a:off x="5781883" y="1935846"/>
            <a:ext cx="100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8EBCD-1BAE-45B6-913C-A3A8274FC16F}"/>
              </a:ext>
            </a:extLst>
          </p:cNvPr>
          <p:cNvSpPr txBox="1"/>
          <p:nvPr/>
        </p:nvSpPr>
        <p:spPr>
          <a:xfrm>
            <a:off x="4290493" y="1928257"/>
            <a:ext cx="10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4F7891-7B60-4030-AB81-1D190826F215}"/>
              </a:ext>
            </a:extLst>
          </p:cNvPr>
          <p:cNvSpPr txBox="1"/>
          <p:nvPr/>
        </p:nvSpPr>
        <p:spPr>
          <a:xfrm>
            <a:off x="2733489" y="1928258"/>
            <a:ext cx="113113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카테고리</a:t>
            </a:r>
            <a:endParaRPr lang="ko-KR" altLang="en-US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63E22E2-FA06-4FD3-B7B8-8D2D2C336D4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046260" y="3980215"/>
            <a:ext cx="996845" cy="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2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5366DB2-8E66-4B64-8D75-355D4BD7E21C}"/>
              </a:ext>
            </a:extLst>
          </p:cNvPr>
          <p:cNvSpPr/>
          <p:nvPr/>
        </p:nvSpPr>
        <p:spPr>
          <a:xfrm>
            <a:off x="867239" y="3399621"/>
            <a:ext cx="1382710" cy="2620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C31F7-5E69-4F21-B637-FB6E0AD43F75}"/>
              </a:ext>
            </a:extLst>
          </p:cNvPr>
          <p:cNvSpPr txBox="1"/>
          <p:nvPr/>
        </p:nvSpPr>
        <p:spPr>
          <a:xfrm>
            <a:off x="-18172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게시글</a:t>
            </a:r>
            <a:r>
              <a:rPr lang="en-US" altLang="ko-KR"/>
              <a:t>(</a:t>
            </a:r>
            <a:r>
              <a:rPr lang="ko-KR" altLang="en-US"/>
              <a:t>새로운 글</a:t>
            </a:r>
            <a:r>
              <a:rPr lang="en-US" altLang="ko-KR"/>
              <a:t>)</a:t>
            </a:r>
            <a:r>
              <a:rPr lang="ko-KR" altLang="en-US"/>
              <a:t> 작성 페이지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93403-9648-4F6D-B116-C09F3E59B8DE}"/>
              </a:ext>
            </a:extLst>
          </p:cNvPr>
          <p:cNvSpPr txBox="1"/>
          <p:nvPr/>
        </p:nvSpPr>
        <p:spPr>
          <a:xfrm>
            <a:off x="969142" y="3561763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카테고리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E4371-925D-4449-9FBF-C8E7D2C13942}"/>
              </a:ext>
            </a:extLst>
          </p:cNvPr>
          <p:cNvSpPr txBox="1"/>
          <p:nvPr/>
        </p:nvSpPr>
        <p:spPr>
          <a:xfrm>
            <a:off x="1006357" y="396160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ReactJS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0BDA9-9EE0-4F95-80F4-B3F5E739DE4B}"/>
              </a:ext>
            </a:extLst>
          </p:cNvPr>
          <p:cNvSpPr txBox="1"/>
          <p:nvPr/>
        </p:nvSpPr>
        <p:spPr>
          <a:xfrm>
            <a:off x="1012819" y="4910287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7AB22-557E-4058-9DB4-660EF0D4F5D3}"/>
              </a:ext>
            </a:extLst>
          </p:cNvPr>
          <p:cNvSpPr txBox="1"/>
          <p:nvPr/>
        </p:nvSpPr>
        <p:spPr>
          <a:xfrm>
            <a:off x="1076145" y="4302537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useState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28FE0-6F79-43F0-AABD-2FACB0942D28}"/>
              </a:ext>
            </a:extLst>
          </p:cNvPr>
          <p:cNvSpPr txBox="1"/>
          <p:nvPr/>
        </p:nvSpPr>
        <p:spPr>
          <a:xfrm>
            <a:off x="1139470" y="4588824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4C71E-9BDB-4B24-ABDE-5638C06A5CF0}"/>
              </a:ext>
            </a:extLst>
          </p:cNvPr>
          <p:cNvSpPr txBox="1"/>
          <p:nvPr/>
        </p:nvSpPr>
        <p:spPr>
          <a:xfrm>
            <a:off x="1064599" y="5306990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EF85C-44B6-41C9-BAAA-B761BE5DABCD}"/>
              </a:ext>
            </a:extLst>
          </p:cNvPr>
          <p:cNvSpPr txBox="1"/>
          <p:nvPr/>
        </p:nvSpPr>
        <p:spPr>
          <a:xfrm>
            <a:off x="1012819" y="5615395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response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C33425-38F4-4803-8AFD-C61BA30BAA5F}"/>
              </a:ext>
            </a:extLst>
          </p:cNvPr>
          <p:cNvCxnSpPr/>
          <p:nvPr/>
        </p:nvCxnSpPr>
        <p:spPr>
          <a:xfrm>
            <a:off x="9866754" y="2124756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056A45-33EE-4DC7-A4D0-04AB2F5EC888}"/>
              </a:ext>
            </a:extLst>
          </p:cNvPr>
          <p:cNvSpPr txBox="1"/>
          <p:nvPr/>
        </p:nvSpPr>
        <p:spPr>
          <a:xfrm>
            <a:off x="8822733" y="1751202"/>
            <a:ext cx="19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fixed / selected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E67DB6D-0971-4AC3-9D23-FB6368CA7D13}"/>
              </a:ext>
            </a:extLst>
          </p:cNvPr>
          <p:cNvSpPr/>
          <p:nvPr/>
        </p:nvSpPr>
        <p:spPr>
          <a:xfrm>
            <a:off x="2618509" y="3428999"/>
            <a:ext cx="6192982" cy="3136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40E4597-97BA-4AD7-AFB5-A637449D5A3F}"/>
              </a:ext>
            </a:extLst>
          </p:cNvPr>
          <p:cNvSpPr/>
          <p:nvPr/>
        </p:nvSpPr>
        <p:spPr>
          <a:xfrm>
            <a:off x="2616061" y="2031122"/>
            <a:ext cx="6192981" cy="106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C5475-3207-4902-822F-537B151DABF2}"/>
              </a:ext>
            </a:extLst>
          </p:cNvPr>
          <p:cNvSpPr txBox="1"/>
          <p:nvPr/>
        </p:nvSpPr>
        <p:spPr>
          <a:xfrm>
            <a:off x="2616061" y="2496094"/>
            <a:ext cx="183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제목</a:t>
            </a:r>
            <a:endParaRPr lang="en-US" altLang="ko-KR" sz="24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F98E1F-B2F0-453E-94AC-34EF2FE43B64}"/>
              </a:ext>
            </a:extLst>
          </p:cNvPr>
          <p:cNvSpPr txBox="1"/>
          <p:nvPr/>
        </p:nvSpPr>
        <p:spPr>
          <a:xfrm>
            <a:off x="2912915" y="214524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카테고리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112B6-E1BC-42C9-9C6B-864C161B6789}"/>
              </a:ext>
            </a:extLst>
          </p:cNvPr>
          <p:cNvSpPr txBox="1"/>
          <p:nvPr/>
        </p:nvSpPr>
        <p:spPr>
          <a:xfrm>
            <a:off x="6914804" y="2650879"/>
            <a:ext cx="210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2022.08.25 15:22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ADE1CF-9B6A-4B8E-82F4-FF19022DC8F5}"/>
              </a:ext>
            </a:extLst>
          </p:cNvPr>
          <p:cNvSpPr/>
          <p:nvPr/>
        </p:nvSpPr>
        <p:spPr>
          <a:xfrm>
            <a:off x="9104958" y="2555260"/>
            <a:ext cx="1523594" cy="533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7354C-8729-44BE-B154-B23F29CF1EFB}"/>
              </a:ext>
            </a:extLst>
          </p:cNvPr>
          <p:cNvSpPr txBox="1"/>
          <p:nvPr/>
        </p:nvSpPr>
        <p:spPr>
          <a:xfrm>
            <a:off x="9176573" y="2626000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더보기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BD666A-E1D5-4159-98C7-4FAF55376706}"/>
              </a:ext>
            </a:extLst>
          </p:cNvPr>
          <p:cNvSpPr/>
          <p:nvPr/>
        </p:nvSpPr>
        <p:spPr>
          <a:xfrm>
            <a:off x="9104958" y="3214255"/>
            <a:ext cx="1523594" cy="154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1F6A2-A761-475D-9417-52731A87D290}"/>
              </a:ext>
            </a:extLst>
          </p:cNvPr>
          <p:cNvSpPr txBox="1"/>
          <p:nvPr/>
        </p:nvSpPr>
        <p:spPr>
          <a:xfrm>
            <a:off x="9176573" y="3361650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업로드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F55B06-AF5B-4F92-BC59-28C8654F31A6}"/>
              </a:ext>
            </a:extLst>
          </p:cNvPr>
          <p:cNvSpPr txBox="1"/>
          <p:nvPr/>
        </p:nvSpPr>
        <p:spPr>
          <a:xfrm>
            <a:off x="9135151" y="3844188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임시저장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761B593-F883-49FC-89FE-51A72442A5F0}"/>
              </a:ext>
            </a:extLst>
          </p:cNvPr>
          <p:cNvSpPr/>
          <p:nvPr/>
        </p:nvSpPr>
        <p:spPr>
          <a:xfrm>
            <a:off x="10099964" y="4910287"/>
            <a:ext cx="1648691" cy="8670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4F22E9-69C2-4220-AAE9-19DFCC05A501}"/>
              </a:ext>
            </a:extLst>
          </p:cNvPr>
          <p:cNvSpPr txBox="1"/>
          <p:nvPr/>
        </p:nvSpPr>
        <p:spPr>
          <a:xfrm>
            <a:off x="10155218" y="5014417"/>
            <a:ext cx="153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메인 페이지 이동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92B597-F9BE-4B74-BEE2-D3A98484AE39}"/>
              </a:ext>
            </a:extLst>
          </p:cNvPr>
          <p:cNvSpPr txBox="1"/>
          <p:nvPr/>
        </p:nvSpPr>
        <p:spPr>
          <a:xfrm>
            <a:off x="7722104" y="2397338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작성자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6A8775-BF3D-4299-B90D-55DDCF6A7E86}"/>
              </a:ext>
            </a:extLst>
          </p:cNvPr>
          <p:cNvSpPr txBox="1"/>
          <p:nvPr/>
        </p:nvSpPr>
        <p:spPr>
          <a:xfrm>
            <a:off x="9204511" y="4328558"/>
            <a:ext cx="13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작성중단</a:t>
            </a:r>
            <a:endParaRPr lang="ko-KR" altLang="en-US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3E11F24-729D-45AF-9D89-D6C6635A930F}"/>
              </a:ext>
            </a:extLst>
          </p:cNvPr>
          <p:cNvCxnSpPr>
            <a:stCxn id="30" idx="3"/>
            <a:endCxn id="34" idx="0"/>
          </p:cNvCxnSpPr>
          <p:nvPr/>
        </p:nvCxnSpPr>
        <p:spPr>
          <a:xfrm>
            <a:off x="10628552" y="3987346"/>
            <a:ext cx="295758" cy="922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58A7A12-39B8-48AF-BD00-C4DE78DCFFAF}"/>
              </a:ext>
            </a:extLst>
          </p:cNvPr>
          <p:cNvSpPr/>
          <p:nvPr/>
        </p:nvSpPr>
        <p:spPr>
          <a:xfrm>
            <a:off x="2984530" y="3455364"/>
            <a:ext cx="5439313" cy="58212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39D209-8227-45C4-BD0D-C37E8383A86C}"/>
              </a:ext>
            </a:extLst>
          </p:cNvPr>
          <p:cNvSpPr txBox="1"/>
          <p:nvPr/>
        </p:nvSpPr>
        <p:spPr>
          <a:xfrm>
            <a:off x="4802142" y="3561762"/>
            <a:ext cx="182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블로그 에디터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B3F39F5-0CE1-486C-B1F8-9D51B142C233}"/>
              </a:ext>
            </a:extLst>
          </p:cNvPr>
          <p:cNvCxnSpPr>
            <a:cxnSpLocks/>
          </p:cNvCxnSpPr>
          <p:nvPr/>
        </p:nvCxnSpPr>
        <p:spPr>
          <a:xfrm>
            <a:off x="9135010" y="3746428"/>
            <a:ext cx="15136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F08A155-2665-481F-A656-6E19489DD0E7}"/>
              </a:ext>
            </a:extLst>
          </p:cNvPr>
          <p:cNvCxnSpPr>
            <a:cxnSpLocks/>
          </p:cNvCxnSpPr>
          <p:nvPr/>
        </p:nvCxnSpPr>
        <p:spPr>
          <a:xfrm>
            <a:off x="9104958" y="4280425"/>
            <a:ext cx="15136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14CE96B-92DE-4625-ADF7-BC404AF80A31}"/>
              </a:ext>
            </a:extLst>
          </p:cNvPr>
          <p:cNvSpPr/>
          <p:nvPr/>
        </p:nvSpPr>
        <p:spPr>
          <a:xfrm>
            <a:off x="665018" y="560688"/>
            <a:ext cx="9797609" cy="1171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6DAF5D-F4B0-4D79-A774-31388D8918AF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Position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fixed</a:t>
            </a:r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06A2790-D7E5-424F-96D9-3DF88C25208B}"/>
              </a:ext>
            </a:extLst>
          </p:cNvPr>
          <p:cNvSpPr/>
          <p:nvPr/>
        </p:nvSpPr>
        <p:spPr>
          <a:xfrm>
            <a:off x="867239" y="729280"/>
            <a:ext cx="1509360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7D4C6C-87E4-466D-9711-47DCD0666CF3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68D73E7-4C5F-43B4-8AC7-14C303857920}"/>
              </a:ext>
            </a:extLst>
          </p:cNvPr>
          <p:cNvSpPr/>
          <p:nvPr/>
        </p:nvSpPr>
        <p:spPr>
          <a:xfrm>
            <a:off x="7257794" y="779637"/>
            <a:ext cx="862647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6469B0-D9F0-4636-BF7C-9E5FC5F0F82C}"/>
              </a:ext>
            </a:extLst>
          </p:cNvPr>
          <p:cNvSpPr txBox="1"/>
          <p:nvPr/>
        </p:nvSpPr>
        <p:spPr>
          <a:xfrm>
            <a:off x="7338922" y="974927"/>
            <a:ext cx="7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5FB564-7AC1-4DB2-9F8C-F883C3FF0352}"/>
              </a:ext>
            </a:extLst>
          </p:cNvPr>
          <p:cNvSpPr/>
          <p:nvPr/>
        </p:nvSpPr>
        <p:spPr>
          <a:xfrm>
            <a:off x="8340526" y="771416"/>
            <a:ext cx="862647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20C864-CEC8-4EF7-8E25-E627B30A4B4C}"/>
              </a:ext>
            </a:extLst>
          </p:cNvPr>
          <p:cNvSpPr txBox="1"/>
          <p:nvPr/>
        </p:nvSpPr>
        <p:spPr>
          <a:xfrm>
            <a:off x="8290592" y="974927"/>
            <a:ext cx="99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프로필</a:t>
            </a:r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549C20D-CCF8-4F0C-98D2-2E3E0ACB16FB}"/>
              </a:ext>
            </a:extLst>
          </p:cNvPr>
          <p:cNvSpPr/>
          <p:nvPr/>
        </p:nvSpPr>
        <p:spPr>
          <a:xfrm>
            <a:off x="9444295" y="786215"/>
            <a:ext cx="862647" cy="746755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EAF8B3-25B3-4613-8995-A9C5DBEA9AA2}"/>
              </a:ext>
            </a:extLst>
          </p:cNvPr>
          <p:cNvSpPr txBox="1"/>
          <p:nvPr/>
        </p:nvSpPr>
        <p:spPr>
          <a:xfrm>
            <a:off x="9522086" y="994302"/>
            <a:ext cx="7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247884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BE295EB195CDB448FF0CC09D3994BCA" ma:contentTypeVersion="2" ma:contentTypeDescription="새 문서를 만듭니다." ma:contentTypeScope="" ma:versionID="2902f6bc6f9c55c6e3c512dc5832e152">
  <xsd:schema xmlns:xsd="http://www.w3.org/2001/XMLSchema" xmlns:xs="http://www.w3.org/2001/XMLSchema" xmlns:p="http://schemas.microsoft.com/office/2006/metadata/properties" xmlns:ns3="0e893cf8-ab3b-4786-b256-90abe5139929" targetNamespace="http://schemas.microsoft.com/office/2006/metadata/properties" ma:root="true" ma:fieldsID="045e96788e90004911f34bee46917ba2" ns3:_="">
    <xsd:import namespace="0e893cf8-ab3b-4786-b256-90abe51399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93cf8-ab3b-4786-b256-90abe51399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D51BA2-DE36-4EFF-A5F7-B83985EAA5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85BF8-4BDE-4BA6-835C-E425157DF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93cf8-ab3b-4786-b256-90abe51399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2390E6-9789-4FC9-BDAB-D5CEBC47CE05}">
  <ds:schemaRefs>
    <ds:schemaRef ds:uri="0e893cf8-ab3b-4786-b256-90abe5139929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322</Words>
  <Application>Microsoft Office PowerPoint</Application>
  <PresentationFormat>와이드스크린</PresentationFormat>
  <Paragraphs>184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</dc:creator>
  <cp:lastModifiedBy>kimdr</cp:lastModifiedBy>
  <cp:revision>21</cp:revision>
  <dcterms:created xsi:type="dcterms:W3CDTF">2022-08-23T12:48:42Z</dcterms:created>
  <dcterms:modified xsi:type="dcterms:W3CDTF">2022-08-25T07:55:36Z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0x010100DBE295EB195CDB448FF0CC09D3994BCA</vt:lpwstr>
  </property>
</Properties>
</file>