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4" r:id="rId2"/>
    <p:sldId id="335" r:id="rId3"/>
    <p:sldId id="340" r:id="rId4"/>
    <p:sldId id="341" r:id="rId5"/>
    <p:sldId id="338" r:id="rId6"/>
    <p:sldId id="339" r:id="rId7"/>
    <p:sldId id="275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0"/>
    <p:restoredTop sz="95994"/>
  </p:normalViewPr>
  <p:slideViewPr>
    <p:cSldViewPr snapToGrid="0" snapToObjects="1" showGuides="1">
      <p:cViewPr varScale="1">
        <p:scale>
          <a:sx n="112" d="100"/>
          <a:sy n="112" d="100"/>
        </p:scale>
        <p:origin x="368" y="20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FFD5E-FA7E-484F-B603-3552FFF21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76792F-5374-F447-8CF2-B603B8540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8CCBB-1545-B444-9D06-BD5A314D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CA1B-0CDA-CD40-A577-ED93D9D0C569}" type="datetimeFigureOut">
              <a:rPr kumimoji="1" lang="ko-Kore-KR" altLang="en-US" smtClean="0"/>
              <a:t>2020. 8. 12.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A34B6A-F520-BF4D-9B75-87F90F50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3CC74-482F-6D43-878E-BB5A05F2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122B-B816-3846-B28A-2E322BAE72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736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6F0D8-DA0F-E54B-94EC-C4E62925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E1774A-F0BF-C345-B992-4995A0A6A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25412-1121-D047-AB79-54BC1079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CA1B-0CDA-CD40-A577-ED93D9D0C569}" type="datetimeFigureOut">
              <a:rPr kumimoji="1" lang="ko-Kore-KR" altLang="en-US" smtClean="0"/>
              <a:t>2020. 8. 12.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3D19B-AD68-E645-A028-08796F97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F7873-2608-884E-B856-55449197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122B-B816-3846-B28A-2E322BAE72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819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219C82-8A75-7E48-8577-D23056D64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457F3A-7270-E649-82EC-93BDE6AFA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2AC88-C993-084B-9EA4-CCFB0610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CA1B-0CDA-CD40-A577-ED93D9D0C569}" type="datetimeFigureOut">
              <a:rPr kumimoji="1" lang="ko-Kore-KR" altLang="en-US" smtClean="0"/>
              <a:t>2020. 8. 12.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C854C-D0BF-8547-A95E-94F2419C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8C33B-E205-2343-8159-1C30D7FD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122B-B816-3846-B28A-2E322BAE72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35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56836-7D7C-5240-8608-834D0CBE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9FBC5-E6B7-D840-8E91-19518DB5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FBFDF-54EA-4947-B034-41040BD2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CA1B-0CDA-CD40-A577-ED93D9D0C569}" type="datetimeFigureOut">
              <a:rPr kumimoji="1" lang="ko-Kore-KR" altLang="en-US" smtClean="0"/>
              <a:t>2020. 8. 12.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78BE-D1B3-5646-8234-1A624FE0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40FEB-4975-5946-8D39-1A5A489A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122B-B816-3846-B28A-2E322BAE72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850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2A870-44DE-B547-AC7A-CEBFF902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D8B060-D71F-9748-9C4C-E16B21FB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68893-F822-CD41-AFDA-264D692B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CA1B-0CDA-CD40-A577-ED93D9D0C569}" type="datetimeFigureOut">
              <a:rPr kumimoji="1" lang="ko-Kore-KR" altLang="en-US" smtClean="0"/>
              <a:t>2020. 8. 12.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1843E-339F-664C-86F5-0FA09284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E81FE-968D-F74F-9CC5-D224294E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122B-B816-3846-B28A-2E322BAE72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436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8C48D-CD86-D241-986B-5E32BA88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96AF5-A6C5-7844-BD1B-644DDE6AD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C3FF06-9922-5B42-B087-B4BA40D76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E7D539-F8C8-4F43-AF72-63235982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CA1B-0CDA-CD40-A577-ED93D9D0C569}" type="datetimeFigureOut">
              <a:rPr kumimoji="1" lang="ko-Kore-KR" altLang="en-US" smtClean="0"/>
              <a:t>2020. 8. 12.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73923-5FCF-AF45-82AA-351822E3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3BD3F7-2701-F44F-A0CF-EBB790C5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122B-B816-3846-B28A-2E322BAE72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85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8CA91-E1E9-8041-A8C6-8BBF976F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24CF4E-D39A-6448-B4E2-75D79AF98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AED448-E98B-5D49-BC8B-CAFB2EE15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62C4EA-80F2-7743-96BA-DF6A9DC1D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737752-DE45-8E4C-8020-4766D1A82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A7687F-9BD5-4445-A752-DEE5268F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CA1B-0CDA-CD40-A577-ED93D9D0C569}" type="datetimeFigureOut">
              <a:rPr kumimoji="1" lang="ko-Kore-KR" altLang="en-US" smtClean="0"/>
              <a:t>2020. 8. 12.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3E9BD4-80D0-5C46-A8D8-ACF430D0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216679-B8A7-7C43-B647-6E639CA0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122B-B816-3846-B28A-2E322BAE72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73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DC5CF-78B4-F04E-A610-93CD5277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9AD84E-57CB-3049-8A76-442C3CEA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CA1B-0CDA-CD40-A577-ED93D9D0C569}" type="datetimeFigureOut">
              <a:rPr kumimoji="1" lang="ko-Kore-KR" altLang="en-US" smtClean="0"/>
              <a:t>2020. 8. 12.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A82C58-F0B6-614C-B4FE-C871BC93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AC07E8-6553-8342-8892-38F0D3E7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122B-B816-3846-B28A-2E322BAE72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435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4F03C0-CC77-3846-B517-C2EEB435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CA1B-0CDA-CD40-A577-ED93D9D0C569}" type="datetimeFigureOut">
              <a:rPr kumimoji="1" lang="ko-Kore-KR" altLang="en-US" smtClean="0"/>
              <a:t>2020. 8. 12.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2C996B-8004-BA49-8841-B8AE5181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1A815E-76F6-D34A-B971-90211C46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122B-B816-3846-B28A-2E322BAE72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092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E2976-A43B-7443-831B-2A7D3091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62E87-1D77-8D41-A6AE-0C8D2AC9C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C3C0E-FB56-444C-9928-669C8FCE3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867800-4ADF-B345-8A4A-72A85D56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CA1B-0CDA-CD40-A577-ED93D9D0C569}" type="datetimeFigureOut">
              <a:rPr kumimoji="1" lang="ko-Kore-KR" altLang="en-US" smtClean="0"/>
              <a:t>2020. 8. 12.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57640-28FB-BB4A-836A-A6054C32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F7354-DECD-024D-B30D-77EA0DDF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122B-B816-3846-B28A-2E322BAE72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350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6976F-65AA-304E-809D-116800BD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31E275-EA4D-8C42-8B0E-2E17BE5B6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7AF9C8-6DCC-FB48-A53A-7ADF3D8CA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F88582-F23D-3741-AFE2-BF58D214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CA1B-0CDA-CD40-A577-ED93D9D0C569}" type="datetimeFigureOut">
              <a:rPr kumimoji="1" lang="ko-Kore-KR" altLang="en-US" smtClean="0"/>
              <a:t>2020. 8. 12.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144DD-5524-FB48-BBA3-0C4432FE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A7AC9-DCDA-3E4A-9FB1-DDCFC14B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122B-B816-3846-B28A-2E322BAE72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728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C6A033-B224-104C-9151-BEF82B23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0F7CE-651E-AC48-9485-8C47BA886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8C221-D1E5-0B44-8CF6-A10EB8266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ECA1B-0CDA-CD40-A577-ED93D9D0C569}" type="datetimeFigureOut">
              <a:rPr kumimoji="1" lang="ko-Kore-KR" altLang="en-US" smtClean="0"/>
              <a:t>2020. 8. 12.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EAB88-E439-314F-94CD-A86B8D1C8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63B43-CBD0-5948-B8DE-617084747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2122B-B816-3846-B28A-2E322BAE72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218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bitly.kr/mo9ltGbXkD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7b7TY1s5Zmr" TargetMode="External"/><Relationship Id="rId2" Type="http://schemas.openxmlformats.org/officeDocument/2006/relationships/hyperlink" Target="https://github.com/IoT-Lab-02/Lec-IoT-Cloud-PP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postscapes.com/internet-of-things-platform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B782FA2-C0B1-4AC8-8130-AF665C6F3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90" r="74381" b="42553"/>
          <a:stretch/>
        </p:blipFill>
        <p:spPr>
          <a:xfrm>
            <a:off x="1054825" y="175098"/>
            <a:ext cx="4052195" cy="628923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3AC0049-1921-4ADC-9048-DB77D7321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50" r="74381" b="993"/>
          <a:stretch/>
        </p:blipFill>
        <p:spPr>
          <a:xfrm>
            <a:off x="5633311" y="70623"/>
            <a:ext cx="5976570" cy="671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0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0EB57-6A5C-F642-8E0A-EDC190F2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/>
              <a:t>Edge AI : IoT + AI</a:t>
            </a:r>
            <a:endParaRPr kumimoji="1" lang="ko-Kore-KR" altLang="en-US" b="1" dirty="0"/>
          </a:p>
        </p:txBody>
      </p:sp>
      <p:pic>
        <p:nvPicPr>
          <p:cNvPr id="5" name="내용 개체 틀 4" descr="조류, 벌새이(가) 표시된 사진&#10;&#10;자동 생성된 설명">
            <a:extLst>
              <a:ext uri="{FF2B5EF4-FFF2-40B4-BE49-F238E27FC236}">
                <a16:creationId xmlns:a16="http://schemas.microsoft.com/office/drawing/2014/main" id="{9D774018-F743-3A4E-B2E7-4C459E972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942" y="2203050"/>
            <a:ext cx="2603644" cy="3530365"/>
          </a:xfrm>
        </p:spPr>
      </p:pic>
      <p:pic>
        <p:nvPicPr>
          <p:cNvPr id="9" name="그림 8" descr="앉아있는이(가) 표시된 사진&#10;&#10;자동 생성된 설명">
            <a:extLst>
              <a:ext uri="{FF2B5EF4-FFF2-40B4-BE49-F238E27FC236}">
                <a16:creationId xmlns:a16="http://schemas.microsoft.com/office/drawing/2014/main" id="{6FDB3695-6954-664A-BC2C-91DA003D6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713" y="2332943"/>
            <a:ext cx="3851791" cy="2902799"/>
          </a:xfrm>
          <a:prstGeom prst="rect">
            <a:avLst/>
          </a:prstGeom>
        </p:spPr>
      </p:pic>
      <p:pic>
        <p:nvPicPr>
          <p:cNvPr id="13" name="그림 1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E3D38508-10D2-1E41-945A-CAC361C18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326" y="2457985"/>
            <a:ext cx="3993647" cy="265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0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실내, 사진, 여자, 가장이(가) 표시된 사진&#10;&#10;자동 생성된 설명">
            <a:extLst>
              <a:ext uri="{FF2B5EF4-FFF2-40B4-BE49-F238E27FC236}">
                <a16:creationId xmlns:a16="http://schemas.microsoft.com/office/drawing/2014/main" id="{BF1E84D7-6B6E-4249-A54A-31CFD378B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8195" y="277765"/>
            <a:ext cx="3177914" cy="3222673"/>
          </a:xfrm>
        </p:spPr>
      </p:pic>
      <p:pic>
        <p:nvPicPr>
          <p:cNvPr id="7" name="그림 6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F3093579-E00B-8443-9CA2-D1DC1D78B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10" y="260431"/>
            <a:ext cx="4851651" cy="2723185"/>
          </a:xfrm>
          <a:prstGeom prst="rect">
            <a:avLst/>
          </a:prstGeom>
        </p:spPr>
      </p:pic>
      <p:pic>
        <p:nvPicPr>
          <p:cNvPr id="9" name="그림 8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F23CA0-0756-E646-B351-7D39939DA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999" y="3826593"/>
            <a:ext cx="3838307" cy="2549533"/>
          </a:xfrm>
          <a:prstGeom prst="rect">
            <a:avLst/>
          </a:prstGeom>
        </p:spPr>
      </p:pic>
      <p:pic>
        <p:nvPicPr>
          <p:cNvPr id="11" name="그림 10" descr="회로, 물이(가) 표시된 사진&#10;&#10;자동 생성된 설명">
            <a:extLst>
              <a:ext uri="{FF2B5EF4-FFF2-40B4-BE49-F238E27FC236}">
                <a16:creationId xmlns:a16="http://schemas.microsoft.com/office/drawing/2014/main" id="{1AE8F23C-AA49-8040-B41D-77EEC088B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667" y="3297835"/>
            <a:ext cx="3767336" cy="306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5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4E084-1CEC-5A4F-8FAE-E8B11FA0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" altLang="ko-Kore-KR" dirty="0"/>
              <a:t>on-device AI Board</a:t>
            </a:r>
            <a:r>
              <a:rPr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1F716-AA8F-FD4D-A7FE-82940D32B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193"/>
            <a:ext cx="10515600" cy="4947770"/>
          </a:xfrm>
        </p:spPr>
        <p:txBody>
          <a:bodyPr/>
          <a:lstStyle/>
          <a:p>
            <a:r>
              <a:rPr lang="en" altLang="ko-Kore-KR" dirty="0">
                <a:hlinkClick r:id="rId2"/>
              </a:rPr>
              <a:t>http://</a:t>
            </a:r>
            <a:r>
              <a:rPr lang="en" altLang="ko-Kore-KR" dirty="0" err="1">
                <a:hlinkClick r:id="rId2"/>
              </a:rPr>
              <a:t>bitly.kr</a:t>
            </a:r>
            <a:r>
              <a:rPr lang="en" altLang="ko-Kore-KR" dirty="0">
                <a:hlinkClick r:id="rId2"/>
              </a:rPr>
              <a:t>/mo9ltGbXkDd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3AF0C6-3D8F-7142-8171-28E7031AD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" y="2293120"/>
            <a:ext cx="5917840" cy="3421880"/>
          </a:xfrm>
          <a:prstGeom prst="rect">
            <a:avLst/>
          </a:prstGeom>
        </p:spPr>
      </p:pic>
      <p:pic>
        <p:nvPicPr>
          <p:cNvPr id="8" name="그림 7" descr="도로, 거리, 남자, 앉아있는이(가) 표시된 사진&#10;&#10;자동 생성된 설명">
            <a:extLst>
              <a:ext uri="{FF2B5EF4-FFF2-40B4-BE49-F238E27FC236}">
                <a16:creationId xmlns:a16="http://schemas.microsoft.com/office/drawing/2014/main" id="{02833D64-EC73-324E-B916-5E5F81BCB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93120"/>
            <a:ext cx="5930110" cy="333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BF735-3C49-334B-98F1-9A4C4B32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2020 IoT + AI </a:t>
            </a:r>
            <a:r>
              <a:rPr kumimoji="1" lang="ko-KR" altLang="en-US" b="1" dirty="0">
                <a:latin typeface="Gulim" panose="020B0600000101010101" pitchFamily="34" charset="-127"/>
                <a:ea typeface="Gulim" panose="020B0600000101010101" pitchFamily="34" charset="-127"/>
                <a:cs typeface="Courier New" panose="02070309020205020404" pitchFamily="49" charset="0"/>
              </a:rPr>
              <a:t>학생 프로젝트</a:t>
            </a:r>
            <a:r>
              <a:rPr kumimoji="1" lang="en-US" altLang="ko-KR" b="1" dirty="0">
                <a:latin typeface="Gulim" panose="020B0600000101010101" pitchFamily="34" charset="-127"/>
                <a:ea typeface="Gulim" panose="020B0600000101010101" pitchFamily="34" charset="-127"/>
                <a:cs typeface="Courier New" panose="02070309020205020404" pitchFamily="49" charset="0"/>
              </a:rPr>
              <a:t>(</a:t>
            </a:r>
            <a:r>
              <a:rPr kumimoji="1" lang="ko-KR" altLang="en-US" b="1" dirty="0">
                <a:latin typeface="Gulim" panose="020B0600000101010101" pitchFamily="34" charset="-127"/>
                <a:ea typeface="Gulim" panose="020B0600000101010101" pitchFamily="34" charset="-127"/>
                <a:cs typeface="Courier New" panose="02070309020205020404" pitchFamily="49" charset="0"/>
              </a:rPr>
              <a:t>진행 중</a:t>
            </a:r>
            <a:r>
              <a:rPr kumimoji="1" lang="en-US" altLang="ko-KR" b="1" dirty="0">
                <a:latin typeface="Gulim" panose="020B0600000101010101" pitchFamily="34" charset="-127"/>
                <a:ea typeface="Gulim" panose="020B0600000101010101" pitchFamily="34" charset="-127"/>
                <a:cs typeface="Courier New" panose="02070309020205020404" pitchFamily="49" charset="0"/>
              </a:rPr>
              <a:t>)</a:t>
            </a:r>
            <a:endParaRPr kumimoji="1" lang="ko-Kore-KR" altLang="en-US" b="1" dirty="0">
              <a:latin typeface="Gulim" panose="020B0600000101010101" pitchFamily="34" charset="-127"/>
              <a:ea typeface="Gulim" panose="020B0600000101010101" pitchFamily="34" charset="-127"/>
              <a:cs typeface="Courier New" panose="020703090202050204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6FCEC-5FC1-B84D-A39D-C9FE56BCF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sz="3600" dirty="0"/>
              <a:t>Deep Mask</a:t>
            </a:r>
          </a:p>
          <a:p>
            <a:pPr lvl="1">
              <a:lnSpc>
                <a:spcPct val="100000"/>
              </a:lnSpc>
            </a:pPr>
            <a:r>
              <a:rPr kumimoji="1" lang="en-US" altLang="ko-KR" sz="3200" dirty="0"/>
              <a:t>Transfer Learning</a:t>
            </a:r>
          </a:p>
          <a:p>
            <a:pPr lvl="1">
              <a:lnSpc>
                <a:spcPct val="100000"/>
              </a:lnSpc>
            </a:pPr>
            <a:r>
              <a:rPr kumimoji="1" lang="en-US" altLang="ko-KR" sz="3200" dirty="0"/>
              <a:t>TensorFlow2.0, Open-cv, Python3, NVIDA Jetson nano</a:t>
            </a:r>
          </a:p>
          <a:p>
            <a:pPr>
              <a:lnSpc>
                <a:spcPct val="100000"/>
              </a:lnSpc>
            </a:pPr>
            <a:r>
              <a:rPr kumimoji="1" lang="en-US" altLang="ko-KR" sz="3600" dirty="0"/>
              <a:t>Deep Health Trainer</a:t>
            </a:r>
          </a:p>
          <a:p>
            <a:pPr lvl="1">
              <a:lnSpc>
                <a:spcPct val="100000"/>
              </a:lnSpc>
            </a:pPr>
            <a:r>
              <a:rPr kumimoji="1" lang="en-US" altLang="ko-KR" sz="3200" dirty="0"/>
              <a:t>Google’s Teachable Machine, </a:t>
            </a:r>
            <a:r>
              <a:rPr kumimoji="1" lang="en-US" altLang="ko-KR" sz="3200" dirty="0" err="1"/>
              <a:t>TensorFlow.js</a:t>
            </a:r>
            <a:endParaRPr kumimoji="1" lang="en-US" altLang="ko-KR" sz="3200" dirty="0"/>
          </a:p>
          <a:p>
            <a:pPr>
              <a:lnSpc>
                <a:spcPct val="100000"/>
              </a:lnSpc>
            </a:pPr>
            <a:r>
              <a:rPr kumimoji="1" lang="en-US" altLang="ko-KR" sz="3600" dirty="0"/>
              <a:t>AI Sign Language Communication System</a:t>
            </a:r>
          </a:p>
          <a:p>
            <a:pPr lvl="1">
              <a:lnSpc>
                <a:spcPct val="100000"/>
              </a:lnSpc>
            </a:pPr>
            <a:r>
              <a:rPr kumimoji="1" lang="en-US" altLang="ko-KR" sz="3200" dirty="0"/>
              <a:t>Google’s Teachable Machine, </a:t>
            </a:r>
            <a:r>
              <a:rPr kumimoji="1" lang="en-US" altLang="ko-KR" sz="3200" dirty="0" err="1"/>
              <a:t>TensorFlow.js</a:t>
            </a:r>
            <a:endParaRPr kumimoji="1" lang="en-US" altLang="ko-KR" sz="3200" dirty="0"/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ko-KR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9678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86CD7-03BB-4E43-9416-B8CF8800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2020-1</a:t>
            </a:r>
            <a:r>
              <a:rPr kumimoji="1" lang="ko-KR" altLang="en-US" b="1" dirty="0"/>
              <a:t> </a:t>
            </a:r>
            <a:r>
              <a:rPr kumimoji="1" lang="ko-KR" altLang="en-US" b="1" dirty="0">
                <a:latin typeface="Gulim" panose="020B0600000101010101" pitchFamily="34" charset="-127"/>
                <a:ea typeface="Gulim" panose="020B0600000101010101" pitchFamily="34" charset="-127"/>
                <a:cs typeface="Courier New" panose="02070309020205020404" pitchFamily="49" charset="0"/>
              </a:rPr>
              <a:t>학기 수업</a:t>
            </a:r>
            <a:endParaRPr kumimoji="1" lang="ko-Kore-KR" altLang="en-US" b="1" dirty="0">
              <a:latin typeface="Gulim" panose="020B0600000101010101" pitchFamily="34" charset="-127"/>
              <a:ea typeface="Gulim" panose="020B0600000101010101" pitchFamily="34" charset="-127"/>
              <a:cs typeface="Courier New" panose="020703090202050204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64648-F632-1D42-856B-117BC701E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0410" cy="4351338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IoT </a:t>
            </a:r>
            <a:r>
              <a:rPr kumimoji="1" lang="ko-KR" altLang="en-US" sz="3200" dirty="0" err="1">
                <a:latin typeface="Gulim" panose="020B0600000101010101" pitchFamily="34" charset="-127"/>
                <a:ea typeface="Gulim" panose="020B0600000101010101" pitchFamily="34" charset="-127"/>
              </a:rPr>
              <a:t>클라우드</a:t>
            </a:r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 서비스 개발</a:t>
            </a:r>
            <a:endParaRPr kumimoji="1" lang="en-US" altLang="ko-KR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1"/>
            <a:r>
              <a:rPr kumimoji="1" lang="en-US" altLang="ko-KR" sz="2800" dirty="0"/>
              <a:t>Azure IoT Hub</a:t>
            </a:r>
          </a:p>
          <a:p>
            <a:pPr lvl="1"/>
            <a:r>
              <a:rPr kumimoji="1" lang="en-US" altLang="ko-KR" sz="2800" dirty="0"/>
              <a:t>AWS IoT Core</a:t>
            </a:r>
          </a:p>
          <a:p>
            <a:pPr lvl="1"/>
            <a:r>
              <a:rPr kumimoji="1" lang="en-US" altLang="ko-KR" sz="2800" dirty="0"/>
              <a:t>Google’s Firebase</a:t>
            </a:r>
          </a:p>
          <a:p>
            <a:pPr>
              <a:lnSpc>
                <a:spcPct val="150000"/>
              </a:lnSpc>
            </a:pPr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교안</a:t>
            </a:r>
            <a:r>
              <a:rPr kumimoji="1" lang="en-US" altLang="ko-KR" sz="3200" dirty="0"/>
              <a:t>(PPT) : </a:t>
            </a:r>
            <a:r>
              <a:rPr lang="en" altLang="ko-Kore-KR" sz="3200" dirty="0">
                <a:hlinkClick r:id="rId2"/>
              </a:rPr>
              <a:t>https://github.com/IoT-Lab-02/Lec-IoT-Cloud-PPT</a:t>
            </a:r>
            <a:endParaRPr lang="en" altLang="ko-Kore-KR" sz="3200" dirty="0"/>
          </a:p>
          <a:p>
            <a:pPr>
              <a:lnSpc>
                <a:spcPct val="150000"/>
              </a:lnSpc>
            </a:pPr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수업 동영상</a:t>
            </a:r>
            <a:r>
              <a:rPr kumimoji="1" lang="en-US" altLang="ko-KR" sz="3200" dirty="0"/>
              <a:t>(YouTube) : </a:t>
            </a:r>
            <a:r>
              <a:rPr lang="en" altLang="ko-Kore-KR" sz="3200" dirty="0">
                <a:hlinkClick r:id="rId3"/>
              </a:rPr>
              <a:t>http://bitly.kr/7b7TY1s5Zmr</a:t>
            </a:r>
            <a:endParaRPr lang="en" altLang="ko-Kore-KR" sz="3200" dirty="0"/>
          </a:p>
          <a:p>
            <a:endParaRPr kumimoji="1" lang="en-US" altLang="ko-KR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7764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23FE6-2A65-D947-AC4A-304D295A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46"/>
            <a:ext cx="10515600" cy="1325563"/>
          </a:xfrm>
        </p:spPr>
        <p:txBody>
          <a:bodyPr/>
          <a:lstStyle/>
          <a:p>
            <a:r>
              <a:rPr kumimoji="1" lang="en-US" altLang="ko-KR" b="1" dirty="0"/>
              <a:t>IoT Cloud Platform Landscape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38510-43DD-3541-A1BF-67793314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563"/>
            <a:ext cx="10515600" cy="435133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https://www.postscapes.com/internet-of-things-platforms/</a:t>
            </a:r>
            <a:endParaRPr kumimoji="1"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A8CA8B7-9C56-42F4-9DBA-748274201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4" t="4844" r="1917" b="14674"/>
          <a:stretch/>
        </p:blipFill>
        <p:spPr>
          <a:xfrm>
            <a:off x="1472751" y="2334356"/>
            <a:ext cx="9427222" cy="44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3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117</Words>
  <Application>Microsoft Macintosh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Gulim</vt:lpstr>
      <vt:lpstr>Arial</vt:lpstr>
      <vt:lpstr>Calibri</vt:lpstr>
      <vt:lpstr>Calibri Light</vt:lpstr>
      <vt:lpstr>Office 테마</vt:lpstr>
      <vt:lpstr>PowerPoint 프레젠테이션</vt:lpstr>
      <vt:lpstr>Edge AI : IoT + AI</vt:lpstr>
      <vt:lpstr>PowerPoint 프레젠테이션</vt:lpstr>
      <vt:lpstr>on-device AI Board </vt:lpstr>
      <vt:lpstr>2020 IoT + AI 학생 프로젝트(진행 중)</vt:lpstr>
      <vt:lpstr>2020-1 학기 수업</vt:lpstr>
      <vt:lpstr>IoT Cloud Platform Landscape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김종현</dc:creator>
  <cp:lastModifiedBy>김종현</cp:lastModifiedBy>
  <cp:revision>14</cp:revision>
  <dcterms:created xsi:type="dcterms:W3CDTF">2020-08-11T14:04:37Z</dcterms:created>
  <dcterms:modified xsi:type="dcterms:W3CDTF">2020-08-12T01:07:01Z</dcterms:modified>
</cp:coreProperties>
</file>